
<file path=[Content_Types].xml><?xml version="1.0" encoding="utf-8"?>
<Types xmlns="http://schemas.openxmlformats.org/package/2006/content-types">
  <Default Extension="gif" ContentType="image/gif"/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0"/>
  </p:notesMasterIdLst>
  <p:handoutMasterIdLst>
    <p:handoutMasterId r:id="rId21"/>
  </p:handoutMasterIdLst>
  <p:sldIdLst>
    <p:sldId id="714" r:id="rId2"/>
    <p:sldId id="852" r:id="rId3"/>
    <p:sldId id="888" r:id="rId4"/>
    <p:sldId id="889" r:id="rId5"/>
    <p:sldId id="890" r:id="rId6"/>
    <p:sldId id="891" r:id="rId7"/>
    <p:sldId id="892" r:id="rId8"/>
    <p:sldId id="893" r:id="rId9"/>
    <p:sldId id="894" r:id="rId10"/>
    <p:sldId id="906" r:id="rId11"/>
    <p:sldId id="896" r:id="rId12"/>
    <p:sldId id="903" r:id="rId13"/>
    <p:sldId id="898" r:id="rId14"/>
    <p:sldId id="899" r:id="rId15"/>
    <p:sldId id="905" r:id="rId16"/>
    <p:sldId id="907" r:id="rId17"/>
    <p:sldId id="904" r:id="rId18"/>
    <p:sldId id="7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orient="horz" pos="4039">
          <p15:clr>
            <a:srgbClr val="A4A3A4"/>
          </p15:clr>
        </p15:guide>
        <p15:guide id="3" orient="horz" pos="4188">
          <p15:clr>
            <a:srgbClr val="A4A3A4"/>
          </p15:clr>
        </p15:guide>
        <p15:guide id="4" orient="horz" pos="1111">
          <p15:clr>
            <a:srgbClr val="A4A3A4"/>
          </p15:clr>
        </p15:guide>
        <p15:guide id="5" orient="horz" pos="1272">
          <p15:clr>
            <a:srgbClr val="A4A3A4"/>
          </p15:clr>
        </p15:guide>
        <p15:guide id="6" pos="446">
          <p15:clr>
            <a:srgbClr val="A4A3A4"/>
          </p15:clr>
        </p15:guide>
        <p15:guide id="7" pos="54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9780" autoAdjust="0"/>
  </p:normalViewPr>
  <p:slideViewPr>
    <p:cSldViewPr snapToGrid="0" showGuides="1">
      <p:cViewPr varScale="1">
        <p:scale>
          <a:sx n="109" d="100"/>
          <a:sy n="109" d="100"/>
        </p:scale>
        <p:origin x="1674" y="108"/>
      </p:cViewPr>
      <p:guideLst>
        <p:guide orient="horz" pos="288"/>
        <p:guide orient="horz" pos="4039"/>
        <p:guide orient="horz" pos="4188"/>
        <p:guide orient="horz" pos="1111"/>
        <p:guide orient="horz" pos="1272"/>
        <p:guide pos="446"/>
        <p:guide pos="54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3684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.hollier@outlook.com" userId="3d95e7efe8c149ad" providerId="LiveId" clId="{7C32D4BC-42F6-E44D-ADB3-D245C0D0FBF1}"/>
  </pc:docChgLst>
  <pc:docChgLst>
    <pc:chgData name="Scott Hollier" userId="3d95e7efe8c149ad" providerId="LiveId" clId="{6B83D897-FB45-4B5E-B16E-6E0D6A22D7D1}"/>
    <pc:docChg chg="custSel addSld modSld">
      <pc:chgData name="Scott Hollier" userId="3d95e7efe8c149ad" providerId="LiveId" clId="{6B83D897-FB45-4B5E-B16E-6E0D6A22D7D1}" dt="2019-02-11T04:33:27.284" v="714" actId="20577"/>
      <pc:docMkLst>
        <pc:docMk/>
      </pc:docMkLst>
      <pc:sldChg chg="modSp">
        <pc:chgData name="Scott Hollier" userId="3d95e7efe8c149ad" providerId="LiveId" clId="{6B83D897-FB45-4B5E-B16E-6E0D6A22D7D1}" dt="2019-02-11T04:23:01.430" v="8" actId="20577"/>
        <pc:sldMkLst>
          <pc:docMk/>
          <pc:sldMk cId="2597993147" sldId="714"/>
        </pc:sldMkLst>
        <pc:spChg chg="mod">
          <ac:chgData name="Scott Hollier" userId="3d95e7efe8c149ad" providerId="LiveId" clId="{6B83D897-FB45-4B5E-B16E-6E0D6A22D7D1}" dt="2019-02-11T04:23:01.430" v="8" actId="20577"/>
          <ac:spMkLst>
            <pc:docMk/>
            <pc:sldMk cId="2597993147" sldId="714"/>
            <ac:spMk id="3" creationId="{00000000-0000-0000-0000-000000000000}"/>
          </ac:spMkLst>
        </pc:spChg>
      </pc:sldChg>
      <pc:sldChg chg="modSp">
        <pc:chgData name="Scott Hollier" userId="3d95e7efe8c149ad" providerId="LiveId" clId="{6B83D897-FB45-4B5E-B16E-6E0D6A22D7D1}" dt="2019-02-11T04:24:27.350" v="94" actId="20577"/>
        <pc:sldMkLst>
          <pc:docMk/>
          <pc:sldMk cId="2379218885" sldId="852"/>
        </pc:sldMkLst>
        <pc:spChg chg="mod">
          <ac:chgData name="Scott Hollier" userId="3d95e7efe8c149ad" providerId="LiveId" clId="{6B83D897-FB45-4B5E-B16E-6E0D6A22D7D1}" dt="2019-02-11T04:24:27.350" v="94" actId="20577"/>
          <ac:spMkLst>
            <pc:docMk/>
            <pc:sldMk cId="2379218885" sldId="852"/>
            <ac:spMk id="3" creationId="{00000000-0000-0000-0000-000000000000}"/>
          </ac:spMkLst>
        </pc:spChg>
      </pc:sldChg>
      <pc:sldChg chg="modSp">
        <pc:chgData name="Scott Hollier" userId="3d95e7efe8c149ad" providerId="LiveId" clId="{6B83D897-FB45-4B5E-B16E-6E0D6A22D7D1}" dt="2019-02-11T04:27:19.406" v="104" actId="20577"/>
        <pc:sldMkLst>
          <pc:docMk/>
          <pc:sldMk cId="13234233" sldId="896"/>
        </pc:sldMkLst>
        <pc:spChg chg="mod">
          <ac:chgData name="Scott Hollier" userId="3d95e7efe8c149ad" providerId="LiveId" clId="{6B83D897-FB45-4B5E-B16E-6E0D6A22D7D1}" dt="2019-02-11T04:27:19.406" v="104" actId="20577"/>
          <ac:spMkLst>
            <pc:docMk/>
            <pc:sldMk cId="13234233" sldId="896"/>
            <ac:spMk id="2" creationId="{9437CD7E-C57E-4691-9661-D48C9F76768E}"/>
          </ac:spMkLst>
        </pc:spChg>
      </pc:sldChg>
      <pc:sldChg chg="modSp">
        <pc:chgData name="Scott Hollier" userId="3d95e7efe8c149ad" providerId="LiveId" clId="{6B83D897-FB45-4B5E-B16E-6E0D6A22D7D1}" dt="2019-02-11T04:33:27.284" v="714" actId="20577"/>
        <pc:sldMkLst>
          <pc:docMk/>
          <pc:sldMk cId="345544591" sldId="904"/>
        </pc:sldMkLst>
        <pc:spChg chg="mod">
          <ac:chgData name="Scott Hollier" userId="3d95e7efe8c149ad" providerId="LiveId" clId="{6B83D897-FB45-4B5E-B16E-6E0D6A22D7D1}" dt="2019-02-11T04:33:27.284" v="714" actId="20577"/>
          <ac:spMkLst>
            <pc:docMk/>
            <pc:sldMk cId="345544591" sldId="904"/>
            <ac:spMk id="2" creationId="{8D270C20-AEF7-4E7D-8AC1-21B0FA202DEA}"/>
          </ac:spMkLst>
        </pc:spChg>
      </pc:sldChg>
      <pc:sldChg chg="modSp add">
        <pc:chgData name="Scott Hollier" userId="3d95e7efe8c149ad" providerId="LiveId" clId="{6B83D897-FB45-4B5E-B16E-6E0D6A22D7D1}" dt="2019-02-11T04:31:18.555" v="531" actId="20577"/>
        <pc:sldMkLst>
          <pc:docMk/>
          <pc:sldMk cId="1171385058" sldId="907"/>
        </pc:sldMkLst>
        <pc:spChg chg="mod">
          <ac:chgData name="Scott Hollier" userId="3d95e7efe8c149ad" providerId="LiveId" clId="{6B83D897-FB45-4B5E-B16E-6E0D6A22D7D1}" dt="2019-02-11T04:31:18.555" v="531" actId="20577"/>
          <ac:spMkLst>
            <pc:docMk/>
            <pc:sldMk cId="1171385058" sldId="907"/>
            <ac:spMk id="2" creationId="{3405823C-DEEC-4B8F-B812-C0C4718A95EC}"/>
          </ac:spMkLst>
        </pc:spChg>
        <pc:spChg chg="mod">
          <ac:chgData name="Scott Hollier" userId="3d95e7efe8c149ad" providerId="LiveId" clId="{6B83D897-FB45-4B5E-B16E-6E0D6A22D7D1}" dt="2019-02-11T04:28:49.042" v="139" actId="20577"/>
          <ac:spMkLst>
            <pc:docMk/>
            <pc:sldMk cId="1171385058" sldId="907"/>
            <ac:spMk id="3" creationId="{C97A1351-3059-4A72-950D-2616BF39FD32}"/>
          </ac:spMkLst>
        </pc:spChg>
      </pc:sldChg>
    </pc:docChg>
  </pc:docChgLst>
  <pc:docChgLst>
    <pc:chgData name="Scott Hollier" userId="3d95e7efe8c149ad" providerId="LiveId" clId="{43D0CDB9-9844-4CD0-867F-0731E7D60253}"/>
  </pc:docChgLst>
  <pc:docChgLst>
    <pc:chgData name="Scott Hollier" userId="3d95e7efe8c149ad" providerId="LiveId" clId="{EB39F988-7BC9-472D-9871-B1412215C666}"/>
  </pc:docChgLst>
  <pc:docChgLst>
    <pc:chgData name="Scott Hollier" userId="3d95e7efe8c149ad" providerId="LiveId" clId="{D4C8F59A-697D-4971-AB1A-E14E8C1C42A5}"/>
  </pc:docChgLst>
  <pc:docChgLst>
    <pc:chgData name="Scott Hollier" userId="3d95e7efe8c149ad" providerId="LiveId" clId="{EA2B5AC4-B0AD-488B-98DA-B6246479ACCF}"/>
    <pc:docChg chg="custSel addSld delSld modSld">
      <pc:chgData name="Scott Hollier" userId="3d95e7efe8c149ad" providerId="LiveId" clId="{EA2B5AC4-B0AD-488B-98DA-B6246479ACCF}" dt="2018-11-19T00:44:14.712" v="1897"/>
      <pc:docMkLst>
        <pc:docMk/>
      </pc:docMkLst>
      <pc:sldChg chg="modSp">
        <pc:chgData name="Scott Hollier" userId="3d95e7efe8c149ad" providerId="LiveId" clId="{EA2B5AC4-B0AD-488B-98DA-B6246479ACCF}" dt="2018-11-14T04:19:59.460" v="96" actId="20577"/>
        <pc:sldMkLst>
          <pc:docMk/>
          <pc:sldMk cId="2597993147" sldId="714"/>
        </pc:sldMkLst>
        <pc:spChg chg="mod">
          <ac:chgData name="Scott Hollier" userId="3d95e7efe8c149ad" providerId="LiveId" clId="{EA2B5AC4-B0AD-488B-98DA-B6246479ACCF}" dt="2018-11-14T04:19:32.403" v="74" actId="20577"/>
          <ac:spMkLst>
            <pc:docMk/>
            <pc:sldMk cId="2597993147" sldId="714"/>
            <ac:spMk id="2" creationId="{00000000-0000-0000-0000-000000000000}"/>
          </ac:spMkLst>
        </pc:spChg>
        <pc:spChg chg="mod">
          <ac:chgData name="Scott Hollier" userId="3d95e7efe8c149ad" providerId="LiveId" clId="{EA2B5AC4-B0AD-488B-98DA-B6246479ACCF}" dt="2018-11-14T04:19:59.460" v="96" actId="20577"/>
          <ac:spMkLst>
            <pc:docMk/>
            <pc:sldMk cId="2597993147" sldId="714"/>
            <ac:spMk id="3" creationId="{00000000-0000-0000-0000-000000000000}"/>
          </ac:spMkLst>
        </pc:spChg>
      </pc:sldChg>
      <pc:sldChg chg="add">
        <pc:chgData name="Scott Hollier" userId="3d95e7efe8c149ad" providerId="LiveId" clId="{EA2B5AC4-B0AD-488B-98DA-B6246479ACCF}" dt="2018-11-19T00:44:14.712" v="1897"/>
        <pc:sldMkLst>
          <pc:docMk/>
          <pc:sldMk cId="2379218885" sldId="852"/>
        </pc:sldMkLst>
      </pc:sldChg>
      <pc:sldChg chg="modSp">
        <pc:chgData name="Scott Hollier" userId="3d95e7efe8c149ad" providerId="LiveId" clId="{EA2B5AC4-B0AD-488B-98DA-B6246479ACCF}" dt="2018-11-14T07:35:34.322" v="1712" actId="962"/>
        <pc:sldMkLst>
          <pc:docMk/>
          <pc:sldMk cId="1330888508" sldId="889"/>
        </pc:sldMkLst>
        <pc:picChg chg="mod">
          <ac:chgData name="Scott Hollier" userId="3d95e7efe8c149ad" providerId="LiveId" clId="{EA2B5AC4-B0AD-488B-98DA-B6246479ACCF}" dt="2018-11-14T07:35:34.322" v="1712" actId="962"/>
          <ac:picMkLst>
            <pc:docMk/>
            <pc:sldMk cId="1330888508" sldId="889"/>
            <ac:picMk id="5" creationId="{582FB898-9E0E-41C1-8FAE-25C1CC59778A}"/>
          </ac:picMkLst>
        </pc:picChg>
      </pc:sldChg>
      <pc:sldChg chg="modSp">
        <pc:chgData name="Scott Hollier" userId="3d95e7efe8c149ad" providerId="LiveId" clId="{EA2B5AC4-B0AD-488B-98DA-B6246479ACCF}" dt="2018-11-14T04:37:39.544" v="189" actId="20577"/>
        <pc:sldMkLst>
          <pc:docMk/>
          <pc:sldMk cId="157228352" sldId="893"/>
        </pc:sldMkLst>
        <pc:spChg chg="mod">
          <ac:chgData name="Scott Hollier" userId="3d95e7efe8c149ad" providerId="LiveId" clId="{EA2B5AC4-B0AD-488B-98DA-B6246479ACCF}" dt="2018-11-14T04:37:39.544" v="189" actId="20577"/>
          <ac:spMkLst>
            <pc:docMk/>
            <pc:sldMk cId="157228352" sldId="893"/>
            <ac:spMk id="2" creationId="{9A701BEE-B249-407B-A879-64BF51684183}"/>
          </ac:spMkLst>
        </pc:spChg>
      </pc:sldChg>
      <pc:sldChg chg="addSp delSp modSp delAnim modAnim">
        <pc:chgData name="Scott Hollier" userId="3d95e7efe8c149ad" providerId="LiveId" clId="{EA2B5AC4-B0AD-488B-98DA-B6246479ACCF}" dt="2018-11-14T04:37:45.786" v="199" actId="20577"/>
        <pc:sldMkLst>
          <pc:docMk/>
          <pc:sldMk cId="1470947001" sldId="894"/>
        </pc:sldMkLst>
        <pc:spChg chg="mod">
          <ac:chgData name="Scott Hollier" userId="3d95e7efe8c149ad" providerId="LiveId" clId="{EA2B5AC4-B0AD-488B-98DA-B6246479ACCF}" dt="2018-11-14T04:37:45.786" v="199" actId="20577"/>
          <ac:spMkLst>
            <pc:docMk/>
            <pc:sldMk cId="1470947001" sldId="894"/>
            <ac:spMk id="2" creationId="{9A701BEE-B249-407B-A879-64BF51684183}"/>
          </ac:spMkLst>
        </pc:spChg>
        <pc:picChg chg="del">
          <ac:chgData name="Scott Hollier" userId="3d95e7efe8c149ad" providerId="LiveId" clId="{EA2B5AC4-B0AD-488B-98DA-B6246479ACCF}" dt="2018-11-14T04:33:38.714" v="97" actId="478"/>
          <ac:picMkLst>
            <pc:docMk/>
            <pc:sldMk cId="1470947001" sldId="894"/>
            <ac:picMk id="4" creationId="{3D01491F-8FC2-439F-8A1A-73BFD6DFA6DB}"/>
          </ac:picMkLst>
        </pc:picChg>
        <pc:picChg chg="add mod">
          <ac:chgData name="Scott Hollier" userId="3d95e7efe8c149ad" providerId="LiveId" clId="{EA2B5AC4-B0AD-488B-98DA-B6246479ACCF}" dt="2018-11-14T04:34:40.360" v="98"/>
          <ac:picMkLst>
            <pc:docMk/>
            <pc:sldMk cId="1470947001" sldId="894"/>
            <ac:picMk id="5" creationId="{4354C9E1-1117-41FA-B439-4E3E6FA3DE86}"/>
          </ac:picMkLst>
        </pc:picChg>
      </pc:sldChg>
      <pc:sldChg chg="modSp">
        <pc:chgData name="Scott Hollier" userId="3d95e7efe8c149ad" providerId="LiveId" clId="{EA2B5AC4-B0AD-488B-98DA-B6246479ACCF}" dt="2018-11-14T05:00:01.016" v="638" actId="5793"/>
        <pc:sldMkLst>
          <pc:docMk/>
          <pc:sldMk cId="964496756" sldId="898"/>
        </pc:sldMkLst>
        <pc:spChg chg="mod">
          <ac:chgData name="Scott Hollier" userId="3d95e7efe8c149ad" providerId="LiveId" clId="{EA2B5AC4-B0AD-488B-98DA-B6246479ACCF}" dt="2018-11-14T05:00:01.016" v="638" actId="5793"/>
          <ac:spMkLst>
            <pc:docMk/>
            <pc:sldMk cId="964496756" sldId="898"/>
            <ac:spMk id="2" creationId="{17D242EC-C3E1-4B54-B641-1D5E7A0BA114}"/>
          </ac:spMkLst>
        </pc:spChg>
      </pc:sldChg>
      <pc:sldChg chg="addSp delSp modSp modAnim">
        <pc:chgData name="Scott Hollier" userId="3d95e7efe8c149ad" providerId="LiveId" clId="{EA2B5AC4-B0AD-488B-98DA-B6246479ACCF}" dt="2018-11-14T07:43:22.933" v="1764" actId="20577"/>
        <pc:sldMkLst>
          <pc:docMk/>
          <pc:sldMk cId="93098227" sldId="899"/>
        </pc:sldMkLst>
        <pc:spChg chg="mod">
          <ac:chgData name="Scott Hollier" userId="3d95e7efe8c149ad" providerId="LiveId" clId="{EA2B5AC4-B0AD-488B-98DA-B6246479ACCF}" dt="2018-11-14T07:43:22.933" v="1764" actId="20577"/>
          <ac:spMkLst>
            <pc:docMk/>
            <pc:sldMk cId="93098227" sldId="899"/>
            <ac:spMk id="3" creationId="{2A7C730F-5C5A-4FB3-98BC-F126A22D7B7D}"/>
          </ac:spMkLst>
        </pc:spChg>
        <pc:spChg chg="add del mod">
          <ac:chgData name="Scott Hollier" userId="3d95e7efe8c149ad" providerId="LiveId" clId="{EA2B5AC4-B0AD-488B-98DA-B6246479ACCF}" dt="2018-11-14T05:02:40.315" v="668"/>
          <ac:spMkLst>
            <pc:docMk/>
            <pc:sldMk cId="93098227" sldId="899"/>
            <ac:spMk id="5" creationId="{94DCB631-C98C-4422-A5A3-31B8AD952159}"/>
          </ac:spMkLst>
        </pc:spChg>
        <pc:picChg chg="del">
          <ac:chgData name="Scott Hollier" userId="3d95e7efe8c149ad" providerId="LiveId" clId="{EA2B5AC4-B0AD-488B-98DA-B6246479ACCF}" dt="2018-11-14T05:00:47.992" v="639" actId="478"/>
          <ac:picMkLst>
            <pc:docMk/>
            <pc:sldMk cId="93098227" sldId="899"/>
            <ac:picMk id="4" creationId="{DFD78995-8C0C-4374-92C5-0C06279179CD}"/>
          </ac:picMkLst>
        </pc:picChg>
        <pc:picChg chg="add mod">
          <ac:chgData name="Scott Hollier" userId="3d95e7efe8c149ad" providerId="LiveId" clId="{EA2B5AC4-B0AD-488B-98DA-B6246479ACCF}" dt="2018-11-14T05:02:40.315" v="668"/>
          <ac:picMkLst>
            <pc:docMk/>
            <pc:sldMk cId="93098227" sldId="899"/>
            <ac:picMk id="6" creationId="{4CE20B33-97E5-432E-B179-3227564D5E0E}"/>
          </ac:picMkLst>
        </pc:picChg>
      </pc:sldChg>
      <pc:sldChg chg="modSp add">
        <pc:chgData name="Scott Hollier" userId="3d95e7efe8c149ad" providerId="LiveId" clId="{EA2B5AC4-B0AD-488B-98DA-B6246479ACCF}" dt="2018-11-14T07:42:32.497" v="1738" actId="20577"/>
        <pc:sldMkLst>
          <pc:docMk/>
          <pc:sldMk cId="1937212969" sldId="903"/>
        </pc:sldMkLst>
        <pc:spChg chg="mod">
          <ac:chgData name="Scott Hollier" userId="3d95e7efe8c149ad" providerId="LiveId" clId="{EA2B5AC4-B0AD-488B-98DA-B6246479ACCF}" dt="2018-11-14T07:42:32.497" v="1738" actId="20577"/>
          <ac:spMkLst>
            <pc:docMk/>
            <pc:sldMk cId="1937212969" sldId="903"/>
            <ac:spMk id="2" creationId="{5519EC6D-7F00-4524-908D-2266A51D43DF}"/>
          </ac:spMkLst>
        </pc:spChg>
        <pc:spChg chg="mod">
          <ac:chgData name="Scott Hollier" userId="3d95e7efe8c149ad" providerId="LiveId" clId="{EA2B5AC4-B0AD-488B-98DA-B6246479ACCF}" dt="2018-11-14T07:06:11.570" v="692" actId="20577"/>
          <ac:spMkLst>
            <pc:docMk/>
            <pc:sldMk cId="1937212969" sldId="903"/>
            <ac:spMk id="3" creationId="{459F1EDD-5833-48FE-AB50-00DE04F8F7D7}"/>
          </ac:spMkLst>
        </pc:spChg>
      </pc:sldChg>
      <pc:sldChg chg="modSp add">
        <pc:chgData name="Scott Hollier" userId="3d95e7efe8c149ad" providerId="LiveId" clId="{EA2B5AC4-B0AD-488B-98DA-B6246479ACCF}" dt="2018-11-14T07:45:50.800" v="1896" actId="20577"/>
        <pc:sldMkLst>
          <pc:docMk/>
          <pc:sldMk cId="345544591" sldId="904"/>
        </pc:sldMkLst>
        <pc:spChg chg="mod">
          <ac:chgData name="Scott Hollier" userId="3d95e7efe8c149ad" providerId="LiveId" clId="{EA2B5AC4-B0AD-488B-98DA-B6246479ACCF}" dt="2018-11-14T07:45:50.800" v="1896" actId="20577"/>
          <ac:spMkLst>
            <pc:docMk/>
            <pc:sldMk cId="345544591" sldId="904"/>
            <ac:spMk id="2" creationId="{8D270C20-AEF7-4E7D-8AC1-21B0FA202DEA}"/>
          </ac:spMkLst>
        </pc:spChg>
        <pc:spChg chg="mod">
          <ac:chgData name="Scott Hollier" userId="3d95e7efe8c149ad" providerId="LiveId" clId="{EA2B5AC4-B0AD-488B-98DA-B6246479ACCF}" dt="2018-11-14T07:06:52.120" v="705" actId="20577"/>
          <ac:spMkLst>
            <pc:docMk/>
            <pc:sldMk cId="345544591" sldId="904"/>
            <ac:spMk id="3" creationId="{A68793F4-D0DF-439D-A566-386D540E3D5D}"/>
          </ac:spMkLst>
        </pc:spChg>
      </pc:sldChg>
      <pc:sldChg chg="addSp delSp modSp add">
        <pc:chgData name="Scott Hollier" userId="3d95e7efe8c149ad" providerId="LiveId" clId="{EA2B5AC4-B0AD-488B-98DA-B6246479ACCF}" dt="2018-11-14T07:44:40.311" v="1832" actId="20577"/>
        <pc:sldMkLst>
          <pc:docMk/>
          <pc:sldMk cId="3872254150" sldId="905"/>
        </pc:sldMkLst>
        <pc:spChg chg="del">
          <ac:chgData name="Scott Hollier" userId="3d95e7efe8c149ad" providerId="LiveId" clId="{EA2B5AC4-B0AD-488B-98DA-B6246479ACCF}" dt="2018-11-14T07:11:16.869" v="887"/>
          <ac:spMkLst>
            <pc:docMk/>
            <pc:sldMk cId="3872254150" sldId="905"/>
            <ac:spMk id="2" creationId="{872FA79E-C89C-4DBE-86CE-4B1B3D7E53AE}"/>
          </ac:spMkLst>
        </pc:spChg>
        <pc:spChg chg="mod">
          <ac:chgData name="Scott Hollier" userId="3d95e7efe8c149ad" providerId="LiveId" clId="{EA2B5AC4-B0AD-488B-98DA-B6246479ACCF}" dt="2018-11-14T07:44:40.311" v="1832" actId="20577"/>
          <ac:spMkLst>
            <pc:docMk/>
            <pc:sldMk cId="3872254150" sldId="905"/>
            <ac:spMk id="3" creationId="{84AAA7C8-4676-425E-AD30-BBD1D5780775}"/>
          </ac:spMkLst>
        </pc:spChg>
        <pc:spChg chg="add del mod">
          <ac:chgData name="Scott Hollier" userId="3d95e7efe8c149ad" providerId="LiveId" clId="{EA2B5AC4-B0AD-488B-98DA-B6246479ACCF}" dt="2018-11-14T07:26:52.262" v="889"/>
          <ac:spMkLst>
            <pc:docMk/>
            <pc:sldMk cId="3872254150" sldId="905"/>
            <ac:spMk id="6" creationId="{38EFEA18-2B5F-4C57-8807-08A7055BA808}"/>
          </ac:spMkLst>
        </pc:spChg>
        <pc:picChg chg="add del mod">
          <ac:chgData name="Scott Hollier" userId="3d95e7efe8c149ad" providerId="LiveId" clId="{EA2B5AC4-B0AD-488B-98DA-B6246479ACCF}" dt="2018-11-14T07:11:41.809" v="888" actId="478"/>
          <ac:picMkLst>
            <pc:docMk/>
            <pc:sldMk cId="3872254150" sldId="905"/>
            <ac:picMk id="4" creationId="{39867F52-0BEE-4382-BDB2-775ADC6E2EAC}"/>
          </ac:picMkLst>
        </pc:picChg>
        <pc:picChg chg="add mod">
          <ac:chgData name="Scott Hollier" userId="3d95e7efe8c149ad" providerId="LiveId" clId="{EA2B5AC4-B0AD-488B-98DA-B6246479ACCF}" dt="2018-11-14T07:29:35.856" v="1143" actId="962"/>
          <ac:picMkLst>
            <pc:docMk/>
            <pc:sldMk cId="3872254150" sldId="905"/>
            <ac:picMk id="7" creationId="{BAE3AE72-4EFA-4FBB-999A-223577DFA87D}"/>
          </ac:picMkLst>
        </pc:picChg>
      </pc:sldChg>
      <pc:sldChg chg="modSp add">
        <pc:chgData name="Scott Hollier" userId="3d95e7efe8c149ad" providerId="LiveId" clId="{EA2B5AC4-B0AD-488B-98DA-B6246479ACCF}" dt="2018-11-14T07:41:10.609" v="1716"/>
        <pc:sldMkLst>
          <pc:docMk/>
          <pc:sldMk cId="764392394" sldId="906"/>
        </pc:sldMkLst>
        <pc:spChg chg="mod">
          <ac:chgData name="Scott Hollier" userId="3d95e7efe8c149ad" providerId="LiveId" clId="{EA2B5AC4-B0AD-488B-98DA-B6246479ACCF}" dt="2018-11-14T07:40:51.820" v="1715" actId="27636"/>
          <ac:spMkLst>
            <pc:docMk/>
            <pc:sldMk cId="764392394" sldId="906"/>
            <ac:spMk id="2" creationId="{55603B6A-D634-431A-B4A1-452862E4BCC2}"/>
          </ac:spMkLst>
        </pc:spChg>
        <pc:spChg chg="mod">
          <ac:chgData name="Scott Hollier" userId="3d95e7efe8c149ad" providerId="LiveId" clId="{EA2B5AC4-B0AD-488B-98DA-B6246479ACCF}" dt="2018-11-14T07:41:10.609" v="1716"/>
          <ac:spMkLst>
            <pc:docMk/>
            <pc:sldMk cId="764392394" sldId="906"/>
            <ac:spMk id="3" creationId="{9EA5C34A-7582-4A21-AF64-B0F957EF88F7}"/>
          </ac:spMkLst>
        </pc:spChg>
      </pc:sldChg>
    </pc:docChg>
  </pc:docChgLst>
  <pc:docChgLst>
    <pc:chgData name="Scott Hollier" userId="3d95e7efe8c149ad" providerId="LiveId" clId="{F8C755E5-6386-4319-AD0D-CCCBE5518159}"/>
  </pc:docChgLst>
  <pc:docChgLst>
    <pc:chgData name="Scott Hollier" userId="3d95e7efe8c149ad" providerId="LiveId" clId="{2911137F-AC0C-4130-BBAB-EB5B69719691}"/>
    <pc:docChg chg="custSel modSld">
      <pc:chgData name="Scott Hollier" userId="3d95e7efe8c149ad" providerId="LiveId" clId="{2911137F-AC0C-4130-BBAB-EB5B69719691}" dt="2019-02-12T11:29:58.443" v="0" actId="478"/>
      <pc:docMkLst>
        <pc:docMk/>
      </pc:docMkLst>
      <pc:sldChg chg="addSp delSp modSp delAnim">
        <pc:chgData name="Scott Hollier" userId="3d95e7efe8c149ad" providerId="LiveId" clId="{2911137F-AC0C-4130-BBAB-EB5B69719691}" dt="2019-02-12T11:29:58.443" v="0" actId="478"/>
        <pc:sldMkLst>
          <pc:docMk/>
          <pc:sldMk cId="93098227" sldId="899"/>
        </pc:sldMkLst>
        <pc:spChg chg="add mod">
          <ac:chgData name="Scott Hollier" userId="3d95e7efe8c149ad" providerId="LiveId" clId="{2911137F-AC0C-4130-BBAB-EB5B69719691}" dt="2019-02-12T11:29:58.443" v="0" actId="478"/>
          <ac:spMkLst>
            <pc:docMk/>
            <pc:sldMk cId="93098227" sldId="899"/>
            <ac:spMk id="4" creationId="{446A7A1B-B605-4B42-BD2B-B1BC2AF458AF}"/>
          </ac:spMkLst>
        </pc:spChg>
        <pc:picChg chg="del">
          <ac:chgData name="Scott Hollier" userId="3d95e7efe8c149ad" providerId="LiveId" clId="{2911137F-AC0C-4130-BBAB-EB5B69719691}" dt="2019-02-12T11:29:58.443" v="0" actId="478"/>
          <ac:picMkLst>
            <pc:docMk/>
            <pc:sldMk cId="93098227" sldId="899"/>
            <ac:picMk id="6" creationId="{4CE20B33-97E5-432E-B179-3227564D5E0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4837-3A04-495C-B4A2-67329A1871C9}" type="datetimeFigureOut">
              <a:rPr lang="en-AU" smtClean="0"/>
              <a:t>12/02/2019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688D-C29F-4F3F-8495-BDD6ACB44FB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6381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87DE8-B294-44BB-8F07-11B145CAA77E}" type="datetimeFigureOut">
              <a:rPr lang="en-AU" smtClean="0"/>
              <a:t>12/02/2019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F73A4-6212-4BFD-A853-CBBAEEAC91F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08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60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025" y="1881513"/>
            <a:ext cx="7972426" cy="4536000"/>
          </a:xfrm>
        </p:spPr>
        <p:txBody>
          <a:bodyPr/>
          <a:lstStyle>
            <a:lvl1pPr marL="361950" indent="-3619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1pPr>
            <a:lvl2pPr marL="628650" indent="-266700">
              <a:buClr>
                <a:schemeClr val="accent3"/>
              </a:buClr>
              <a:buFont typeface="Arial" pitchFamily="34" charset="0"/>
              <a:buChar char="•"/>
              <a:defRPr/>
            </a:lvl2pPr>
            <a:lvl3pPr marL="895350" indent="-266700">
              <a:buClr>
                <a:schemeClr val="tx1"/>
              </a:buClr>
              <a:buFont typeface="Arial" pitchFamily="34" charset="0"/>
              <a:buChar char="•"/>
              <a:defRPr/>
            </a:lvl3pPr>
            <a:lvl4pPr marL="1162050" indent="-266700">
              <a:buClr>
                <a:schemeClr val="tx1"/>
              </a:buClr>
              <a:buFont typeface="Arial" pitchFamily="34" charset="0"/>
              <a:buChar char="•"/>
              <a:defRPr/>
            </a:lvl4pPr>
            <a:lvl5pPr marL="1438275" indent="-276225">
              <a:buClr>
                <a:schemeClr val="tx1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08026" y="409577"/>
            <a:ext cx="5818025" cy="1123951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434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8026" y="422031"/>
            <a:ext cx="6413743" cy="1111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025" y="1793273"/>
            <a:ext cx="7972426" cy="46588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0946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0" r:id="rId2"/>
  </p:sldLayoutIdLst>
  <p:hf sldNum="0" hdr="0" ftr="0" dt="0"/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spcAft>
          <a:spcPts val="600"/>
        </a:spcAft>
        <a:buNone/>
        <a:defRPr sz="3400" b="1" kern="1200" cap="none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0"/>
        </a:spcBef>
        <a:buClr>
          <a:schemeClr val="bg2"/>
        </a:buClr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WAI" TargetMode="External"/><Relationship Id="rId2" Type="http://schemas.openxmlformats.org/officeDocument/2006/relationships/hyperlink" Target="https://www.w3.org/TR/turingtes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53781" y="4440530"/>
            <a:ext cx="6754409" cy="1419626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Dr Scott Hollier</a:t>
            </a:r>
          </a:p>
          <a:p>
            <a:pPr marL="0" indent="0">
              <a:buNone/>
            </a:pPr>
            <a:r>
              <a:rPr lang="en-AU" dirty="0"/>
              <a:t>PWAC 2019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781" y="572311"/>
            <a:ext cx="6266211" cy="292255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AU" sz="4800" dirty="0"/>
              <a:t>Inaccessible CAPTCHA: updating</a:t>
            </a:r>
            <a:br>
              <a:rPr lang="en-AU" sz="4800" dirty="0"/>
            </a:br>
            <a:r>
              <a:rPr lang="en-AU" sz="4800" dirty="0"/>
              <a:t>W3C advisory note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9403" y="5485656"/>
            <a:ext cx="2934039" cy="37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Technology for everyone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98" y="3494869"/>
            <a:ext cx="1990787" cy="199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93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603B6A-D634-431A-B4A1-452862E4B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Research Questions Task Force (RQTF) has researched CAPTCHAs and accessibility to update 12-year-old CAPTCHA advice document </a:t>
            </a:r>
          </a:p>
          <a:p>
            <a:r>
              <a:rPr lang="en-AU" dirty="0"/>
              <a:t>Editors: </a:t>
            </a:r>
          </a:p>
          <a:p>
            <a:pPr lvl="1"/>
            <a:r>
              <a:rPr lang="en-GB" dirty="0"/>
              <a:t>Scott Hollier</a:t>
            </a:r>
          </a:p>
          <a:p>
            <a:pPr lvl="1"/>
            <a:r>
              <a:rPr lang="en-GB" dirty="0"/>
              <a:t>Janina Sajka</a:t>
            </a:r>
          </a:p>
          <a:p>
            <a:pPr lvl="1"/>
            <a:r>
              <a:rPr lang="en-GB" dirty="0"/>
              <a:t>Michael Cooper </a:t>
            </a:r>
          </a:p>
          <a:p>
            <a:r>
              <a:rPr lang="en-AU" dirty="0"/>
              <a:t>Contributors: Jason White, Judy Brewer, David Sloan 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A5C34A-7582-4A21-AF64-B0F957EF8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W3C WAI APA RQTF </a:t>
            </a:r>
          </a:p>
        </p:txBody>
      </p:sp>
    </p:spTree>
    <p:extLst>
      <p:ext uri="{BB962C8B-B14F-4D97-AF65-F5344CB8AC3E}">
        <p14:creationId xmlns:p14="http://schemas.microsoft.com/office/powerpoint/2010/main" val="76439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37CD7E-C57E-4691-9661-D48C9F767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Traditional CAPTCHAs can be cracked easily </a:t>
            </a:r>
          </a:p>
          <a:p>
            <a:r>
              <a:rPr lang="en-AU" dirty="0"/>
              <a:t>Not only are traditional CAPTCHA solutions (visual, audio) inaccessible but also insecure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3EC2CE-C2B9-4B6D-AA20-1C79361F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Findings </a:t>
            </a:r>
          </a:p>
        </p:txBody>
      </p:sp>
    </p:spTree>
    <p:extLst>
      <p:ext uri="{BB962C8B-B14F-4D97-AF65-F5344CB8AC3E}">
        <p14:creationId xmlns:p14="http://schemas.microsoft.com/office/powerpoint/2010/main" val="13234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19EC6D-7F00-4524-908D-2266A51D4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/>
              <a:t>reCAPTCHA</a:t>
            </a:r>
            <a:r>
              <a:rPr lang="en-AU" dirty="0"/>
              <a:t> </a:t>
            </a:r>
          </a:p>
          <a:p>
            <a:r>
              <a:rPr lang="en-AU" dirty="0"/>
              <a:t>More visual CAPTCHAs (human V robot, man V woman, select cars, select plants)</a:t>
            </a:r>
          </a:p>
          <a:p>
            <a:r>
              <a:rPr lang="en-AU" dirty="0"/>
              <a:t>Logic puzzles </a:t>
            </a:r>
          </a:p>
          <a:p>
            <a:r>
              <a:rPr lang="en-AU" dirty="0"/>
              <a:t>Games </a:t>
            </a:r>
          </a:p>
          <a:p>
            <a:r>
              <a:rPr lang="en-AU" dirty="0"/>
              <a:t>Federated identity</a:t>
            </a:r>
          </a:p>
          <a:p>
            <a:r>
              <a:rPr lang="en-AU" dirty="0"/>
              <a:t>SMS </a:t>
            </a:r>
          </a:p>
          <a:p>
            <a:r>
              <a:rPr lang="en-AU" dirty="0"/>
              <a:t>Biometrics 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9F1EDD-5833-48FE-AB50-00DE04F8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Modern CAPTCHAs</a:t>
            </a:r>
          </a:p>
        </p:txBody>
      </p:sp>
    </p:spTree>
    <p:extLst>
      <p:ext uri="{BB962C8B-B14F-4D97-AF65-F5344CB8AC3E}">
        <p14:creationId xmlns:p14="http://schemas.microsoft.com/office/powerpoint/2010/main" val="193721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D242EC-C3E1-4B54-B641-1D5E7A0BA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reCAPTCHA works by monitoring human movement. Works well for security and accessibility but still has a problem…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486F9D-B27C-41ED-8EFC-E996F0CE0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reCAPTCHA checkbox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AD63DE-E78C-4337-83A7-52B51011F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4494331"/>
            <a:ext cx="58674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96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7C730F-5C5A-4FB3-98BC-F126A22D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problem with </a:t>
            </a:r>
            <a:r>
              <a:rPr lang="en-AU" dirty="0" err="1"/>
              <a:t>reCAPTCHA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A7A1B-B605-4B42-BD2B-B1BC2AF45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098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4AAA7C8-4676-425E-AD30-BBD1D5780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reCAPTCHA</a:t>
            </a:r>
            <a:r>
              <a:rPr lang="en-AU" dirty="0"/>
              <a:t> + AT = back to inaccessible CAPTCHA</a:t>
            </a:r>
          </a:p>
        </p:txBody>
      </p:sp>
      <p:pic>
        <p:nvPicPr>
          <p:cNvPr id="7" name="Content Placeholder 6" descr="CAPTCHA asking user to select cars">
            <a:extLst>
              <a:ext uri="{FF2B5EF4-FFF2-40B4-BE49-F238E27FC236}">
                <a16:creationId xmlns:a16="http://schemas.microsoft.com/office/drawing/2014/main" id="{BAE3AE72-4EFA-4FBB-999A-223577DFA8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2132" y="1881188"/>
            <a:ext cx="3664210" cy="453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54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05823C-DEEC-4B8F-B812-C0C4718A9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/>
              <a:t>reCAPTCHA</a:t>
            </a:r>
            <a:r>
              <a:rPr lang="en-AU" dirty="0"/>
              <a:t> now does a lot more identification about you as an individual to prepare for challenge</a:t>
            </a:r>
          </a:p>
          <a:p>
            <a:r>
              <a:rPr lang="en-AU" dirty="0"/>
              <a:t>Updated guidance on how CAPTCHA now relies more on who you are specifically than knowing you are human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7A1351-3059-4A72-950D-2616BF39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Changes since July 2019 draft </a:t>
            </a:r>
          </a:p>
        </p:txBody>
      </p:sp>
    </p:spTree>
    <p:extLst>
      <p:ext uri="{BB962C8B-B14F-4D97-AF65-F5344CB8AC3E}">
        <p14:creationId xmlns:p14="http://schemas.microsoft.com/office/powerpoint/2010/main" val="1171385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270C20-AEF7-4E7D-8AC1-21B0FA202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Current draft (6 July 2018): </a:t>
            </a:r>
            <a:r>
              <a:rPr lang="en-AU" dirty="0">
                <a:hlinkClick r:id="rId2"/>
              </a:rPr>
              <a:t>https://www.w3.org/TR/turingtest/</a:t>
            </a:r>
            <a:endParaRPr lang="en-AU" dirty="0"/>
          </a:p>
          <a:p>
            <a:r>
              <a:rPr lang="en-AU" dirty="0"/>
              <a:t>Second draft approved internally, will turn up online any day now at same URL so watch </a:t>
            </a:r>
            <a:r>
              <a:rPr lang="en-AU" dirty="0">
                <a:hlinkClick r:id="rId3"/>
              </a:rPr>
              <a:t>www.w3.org/WAI</a:t>
            </a:r>
            <a:r>
              <a:rPr lang="en-AU" dirty="0"/>
              <a:t> for announcement </a:t>
            </a:r>
          </a:p>
          <a:p>
            <a:r>
              <a:rPr lang="en-AU" dirty="0"/>
              <a:t>Call for feedback will be part of announcement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8793F4-D0DF-439D-A566-386D540E3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 </a:t>
            </a:r>
          </a:p>
        </p:txBody>
      </p:sp>
    </p:spTree>
    <p:extLst>
      <p:ext uri="{BB962C8B-B14F-4D97-AF65-F5344CB8AC3E}">
        <p14:creationId xmlns:p14="http://schemas.microsoft.com/office/powerpoint/2010/main" val="345544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/>
              <a:t>E-mail: 	scott@hollier.info</a:t>
            </a:r>
          </a:p>
          <a:p>
            <a:r>
              <a:rPr lang="en-AU" dirty="0"/>
              <a:t>Website: 	hollier.info</a:t>
            </a:r>
          </a:p>
          <a:p>
            <a:r>
              <a:rPr lang="en-AU" dirty="0"/>
              <a:t>Mobile: 	+61(0)430 351 909</a:t>
            </a:r>
          </a:p>
          <a:p>
            <a:r>
              <a:rPr lang="en-AU" dirty="0"/>
              <a:t>Twitter: 	@scotthollier</a:t>
            </a:r>
          </a:p>
          <a:p>
            <a:r>
              <a:rPr lang="en-AU" dirty="0"/>
              <a:t>Newsletter:	newsletter@hollier.info </a:t>
            </a:r>
          </a:p>
          <a:p>
            <a:r>
              <a:rPr lang="en-AU" dirty="0"/>
              <a:t>Book: 		outrunningthenight.com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98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AU" dirty="0"/>
              <a:t>Professional: </a:t>
            </a:r>
          </a:p>
          <a:p>
            <a:pPr lvl="1">
              <a:lnSpc>
                <a:spcPct val="120000"/>
              </a:lnSpc>
            </a:pPr>
            <a:r>
              <a:rPr lang="en-AU" dirty="0"/>
              <a:t>Digital accessibility specialist </a:t>
            </a:r>
          </a:p>
          <a:p>
            <a:pPr lvl="1">
              <a:lnSpc>
                <a:spcPct val="120000"/>
              </a:lnSpc>
            </a:pPr>
            <a:r>
              <a:rPr lang="en-AU" dirty="0"/>
              <a:t>Active participant in W3C WAI APA </a:t>
            </a:r>
          </a:p>
          <a:p>
            <a:pPr marL="361950" lvl="1" indent="0">
              <a:lnSpc>
                <a:spcPct val="120000"/>
              </a:lnSpc>
              <a:buNone/>
            </a:pPr>
            <a:r>
              <a:rPr lang="en-AU" dirty="0"/>
              <a:t>    Research Questions Task Force </a:t>
            </a:r>
          </a:p>
          <a:p>
            <a:pPr lvl="1">
              <a:lnSpc>
                <a:spcPct val="120000"/>
              </a:lnSpc>
            </a:pPr>
            <a:r>
              <a:rPr lang="en-AU" dirty="0"/>
              <a:t>Co-founder, Centre For Accessibility initiative </a:t>
            </a:r>
          </a:p>
          <a:p>
            <a:pPr lvl="1">
              <a:lnSpc>
                <a:spcPct val="120000"/>
              </a:lnSpc>
            </a:pPr>
            <a:endParaRPr lang="en-AU" dirty="0"/>
          </a:p>
          <a:p>
            <a:pPr>
              <a:lnSpc>
                <a:spcPct val="120000"/>
              </a:lnSpc>
            </a:pPr>
            <a:r>
              <a:rPr lang="en-AU" dirty="0"/>
              <a:t>Academic: </a:t>
            </a:r>
          </a:p>
          <a:p>
            <a:pPr lvl="1">
              <a:lnSpc>
                <a:spcPct val="120000"/>
              </a:lnSpc>
            </a:pPr>
            <a:r>
              <a:rPr lang="en-AU" dirty="0"/>
              <a:t>Senior Lecturer, Professional Certificate in Web Accessibility, University of South Australia</a:t>
            </a:r>
          </a:p>
          <a:p>
            <a:pPr lvl="1">
              <a:lnSpc>
                <a:spcPct val="120000"/>
              </a:lnSpc>
            </a:pPr>
            <a:r>
              <a:rPr lang="en-AU" dirty="0"/>
              <a:t>Adjunct Senior Lecturer, Edith Cowan University</a:t>
            </a:r>
          </a:p>
          <a:p>
            <a:pPr>
              <a:lnSpc>
                <a:spcPct val="120000"/>
              </a:lnSpc>
            </a:pPr>
            <a:endParaRPr lang="en-AU" dirty="0"/>
          </a:p>
          <a:p>
            <a:pPr>
              <a:lnSpc>
                <a:spcPct val="120000"/>
              </a:lnSpc>
            </a:pPr>
            <a:r>
              <a:rPr lang="en-AU" dirty="0"/>
              <a:t>Personal: </a:t>
            </a:r>
          </a:p>
          <a:p>
            <a:pPr lvl="1">
              <a:lnSpc>
                <a:spcPct val="120000"/>
              </a:lnSpc>
            </a:pPr>
            <a:r>
              <a:rPr lang="en-AU" dirty="0"/>
              <a:t>Author of book ‘Outrunning the Night’ </a:t>
            </a:r>
          </a:p>
          <a:p>
            <a:pPr lvl="1">
              <a:lnSpc>
                <a:spcPct val="120000"/>
              </a:lnSpc>
            </a:pPr>
            <a:r>
              <a:rPr lang="en-AU" dirty="0"/>
              <a:t>Legally blind, first-hand knowledge of access issues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Who am I?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93584" y="1009975"/>
            <a:ext cx="2614612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1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5D92AE-8062-4E7A-B849-F5A697312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Completely Automated Public Turing test to Tell Computers and Humans Apart (CAPTCHA)</a:t>
            </a:r>
          </a:p>
          <a:p>
            <a:r>
              <a:rPr lang="en-GB" dirty="0"/>
              <a:t>Purpose: to stop bots from harvesting data 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9B34D5-42DC-4C26-83FC-BD2B5B614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is CAPTCHA? </a:t>
            </a:r>
          </a:p>
        </p:txBody>
      </p:sp>
    </p:spTree>
    <p:extLst>
      <p:ext uri="{BB962C8B-B14F-4D97-AF65-F5344CB8AC3E}">
        <p14:creationId xmlns:p14="http://schemas.microsoft.com/office/powerpoint/2010/main" val="203132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F58BE3-CF5C-485B-9FED-F3634C11A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Task: to identify a distorted set of characters from a bitmapped image, then enter those characters into a form.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AC264C-8E9B-4D1B-A071-0BDC5C7F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Traditional CAPTCHAs</a:t>
            </a:r>
          </a:p>
        </p:txBody>
      </p:sp>
      <p:pic>
        <p:nvPicPr>
          <p:cNvPr id="5" name="Picture 4" descr="traditional CAPTCHA using text in a bitmapped image">
            <a:extLst>
              <a:ext uri="{FF2B5EF4-FFF2-40B4-BE49-F238E27FC236}">
                <a16:creationId xmlns:a16="http://schemas.microsoft.com/office/drawing/2014/main" id="{582FB898-9E0E-41C1-8FAE-25C1CC597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132" y="4352193"/>
            <a:ext cx="4888238" cy="147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88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338BC6-6490-482B-B37D-CC815C305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Impossible for people with low vision </a:t>
            </a:r>
          </a:p>
          <a:p>
            <a:r>
              <a:rPr lang="en-AU" dirty="0"/>
              <a:t>Incompatible with screen readers making it impossible for blind users</a:t>
            </a:r>
          </a:p>
          <a:p>
            <a:r>
              <a:rPr lang="en-AU" dirty="0"/>
              <a:t>Assumes familiarity with the English character set </a:t>
            </a:r>
          </a:p>
          <a:p>
            <a:r>
              <a:rPr lang="en-AU" dirty="0"/>
              <a:t>Not intuitive making it difficult for people with cognitive disabilities </a:t>
            </a:r>
          </a:p>
          <a:p>
            <a:r>
              <a:rPr lang="en-AU" dirty="0"/>
              <a:t>Alternatives can be difficult too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51F27E-4C69-490F-942F-1D96AF4F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CAPTCHAs and web accessibility </a:t>
            </a:r>
          </a:p>
        </p:txBody>
      </p:sp>
    </p:spTree>
    <p:extLst>
      <p:ext uri="{BB962C8B-B14F-4D97-AF65-F5344CB8AC3E}">
        <p14:creationId xmlns:p14="http://schemas.microsoft.com/office/powerpoint/2010/main" val="357542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CB467-1A5E-42E7-B175-348E06E9B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Traditional CAPTCHA issues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294AC1-CA88-4146-AAED-7705548F3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857" y="2203805"/>
            <a:ext cx="4714286" cy="3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2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ording-20180514-131427">
            <a:hlinkClick r:id="" action="ppaction://media"/>
            <a:extLst>
              <a:ext uri="{FF2B5EF4-FFF2-40B4-BE49-F238E27FC236}">
                <a16:creationId xmlns:a16="http://schemas.microsoft.com/office/drawing/2014/main" id="{0289571B-4BD5-4B94-B1C1-207C02788522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 rot="5400000">
            <a:off x="1068927" y="2335814"/>
            <a:ext cx="609600" cy="6096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BFCB467-1A5E-42E7-B175-348E06E9B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Traditional CAPTCHA issues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294AC1-CA88-4146-AAED-7705548F36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857" y="2203805"/>
            <a:ext cx="4714286" cy="3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7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3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701BEE-B249-407B-A879-64BF51684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Good luck!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5CCB6B-ECDC-485B-A0E7-34A5D06C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Audio CAPTCHA</a:t>
            </a:r>
          </a:p>
        </p:txBody>
      </p:sp>
    </p:spTree>
    <p:extLst>
      <p:ext uri="{BB962C8B-B14F-4D97-AF65-F5344CB8AC3E}">
        <p14:creationId xmlns:p14="http://schemas.microsoft.com/office/powerpoint/2010/main" val="15722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701BEE-B249-407B-A879-64BF51684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Good luck!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5CCB6B-ECDC-485B-A0E7-34A5D06C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Audio CAPTCHA</a:t>
            </a:r>
          </a:p>
        </p:txBody>
      </p:sp>
      <p:pic>
        <p:nvPicPr>
          <p:cNvPr id="5" name="recording-20181114-122815">
            <a:hlinkClick r:id="" action="ppaction://media"/>
            <a:extLst>
              <a:ext uri="{FF2B5EF4-FFF2-40B4-BE49-F238E27FC236}">
                <a16:creationId xmlns:a16="http://schemas.microsoft.com/office/drawing/2014/main" id="{4354C9E1-1117-41FA-B439-4E3E6FA3DE8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94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PPT template_SH_2013_169ratio">
  <a:themeElements>
    <a:clrScheme name="Custom 6">
      <a:dk1>
        <a:sysClr val="windowText" lastClr="FFFFFF"/>
      </a:dk1>
      <a:lt1>
        <a:sysClr val="window" lastClr="000000"/>
      </a:lt1>
      <a:dk2>
        <a:srgbClr val="4CAA48"/>
      </a:dk2>
      <a:lt2>
        <a:srgbClr val="D1D3D4"/>
      </a:lt2>
      <a:accent1>
        <a:srgbClr val="000000"/>
      </a:accent1>
      <a:accent2>
        <a:srgbClr val="999999"/>
      </a:accent2>
      <a:accent3>
        <a:srgbClr val="4CAA48"/>
      </a:accent3>
      <a:accent4>
        <a:srgbClr val="D1D3D4"/>
      </a:accent4>
      <a:accent5>
        <a:srgbClr val="00AEEF"/>
      </a:accent5>
      <a:accent6>
        <a:srgbClr val="D80073"/>
      </a:accent6>
      <a:hlink>
        <a:srgbClr val="C8F0FF"/>
      </a:hlink>
      <a:folHlink>
        <a:srgbClr val="999999"/>
      </a:folHlink>
    </a:clrScheme>
    <a:fontScheme name="Media Access Austral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6109</TotalTime>
  <Words>407</Words>
  <Application>Microsoft Office PowerPoint</Application>
  <PresentationFormat>On-screen Show (4:3)</PresentationFormat>
  <Paragraphs>72</Paragraphs>
  <Slides>18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PPT template_SH_2013_169ratio</vt:lpstr>
      <vt:lpstr>Inaccessible CAPTCHA: updating W3C advisory note </vt:lpstr>
      <vt:lpstr>Who am I?</vt:lpstr>
      <vt:lpstr>What is CAPTCHA? </vt:lpstr>
      <vt:lpstr>Traditional CAPTCHAs</vt:lpstr>
      <vt:lpstr>CAPTCHAs and web accessibility </vt:lpstr>
      <vt:lpstr>Traditional CAPTCHA issues </vt:lpstr>
      <vt:lpstr>Traditional CAPTCHA issues </vt:lpstr>
      <vt:lpstr>Audio CAPTCHA</vt:lpstr>
      <vt:lpstr>Audio CAPTCHA</vt:lpstr>
      <vt:lpstr>W3C WAI APA RQTF </vt:lpstr>
      <vt:lpstr>Findings </vt:lpstr>
      <vt:lpstr>Modern CAPTCHAs</vt:lpstr>
      <vt:lpstr>reCAPTCHA checkbox</vt:lpstr>
      <vt:lpstr>The problem with reCAPTCHA</vt:lpstr>
      <vt:lpstr>reCAPTCHA + AT = back to inaccessible CAPTCHA</vt:lpstr>
      <vt:lpstr>Changes since July 2019 draft </vt:lpstr>
      <vt:lpstr>Next steps 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DisabilityCare Providers Accessibility Guide</dc:title>
  <dc:creator>Scott Hollier</dc:creator>
  <cp:lastModifiedBy>Scott Hollier</cp:lastModifiedBy>
  <cp:revision>417</cp:revision>
  <dcterms:created xsi:type="dcterms:W3CDTF">2013-06-13T01:21:51Z</dcterms:created>
  <dcterms:modified xsi:type="dcterms:W3CDTF">2019-02-12T11:30:04Z</dcterms:modified>
</cp:coreProperties>
</file>