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23"/>
  </p:notesMasterIdLst>
  <p:sldIdLst>
    <p:sldId id="341" r:id="rId5"/>
    <p:sldId id="340" r:id="rId6"/>
    <p:sldId id="295" r:id="rId7"/>
    <p:sldId id="331" r:id="rId8"/>
    <p:sldId id="343" r:id="rId9"/>
    <p:sldId id="346" r:id="rId10"/>
    <p:sldId id="344" r:id="rId11"/>
    <p:sldId id="345" r:id="rId12"/>
    <p:sldId id="347" r:id="rId13"/>
    <p:sldId id="348" r:id="rId14"/>
    <p:sldId id="349" r:id="rId15"/>
    <p:sldId id="351" r:id="rId16"/>
    <p:sldId id="350" r:id="rId17"/>
    <p:sldId id="352" r:id="rId18"/>
    <p:sldId id="355" r:id="rId19"/>
    <p:sldId id="353" r:id="rId20"/>
    <p:sldId id="354" r:id="rId21"/>
    <p:sldId id="342" r:id="rId22"/>
  </p:sldIdLst>
  <p:sldSz cx="17995900" cy="90043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6" userDrawn="1">
          <p15:clr>
            <a:srgbClr val="A4A3A4"/>
          </p15:clr>
        </p15:guide>
        <p15:guide id="2" pos="484" userDrawn="1">
          <p15:clr>
            <a:srgbClr val="A4A3A4"/>
          </p15:clr>
        </p15:guide>
        <p15:guide id="3" pos="10852" userDrawn="1">
          <p15:clr>
            <a:srgbClr val="A4A3A4"/>
          </p15:clr>
        </p15:guide>
        <p15:guide id="4" orient="horz" pos="3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aniar H" initials="IH" lastIdx="5" clrIdx="0">
    <p:extLst>
      <p:ext uri="{19B8F6BF-5375-455C-9EA6-DF929625EA0E}">
        <p15:presenceInfo xmlns:p15="http://schemas.microsoft.com/office/powerpoint/2012/main" userId="e8dae4f1edf57f51" providerId="Windows Live"/>
      </p:ext>
    </p:extLst>
  </p:cmAuthor>
  <p:cmAuthor id="2" name="it 24slides11" initials="i2" lastIdx="2" clrIdx="1">
    <p:extLst>
      <p:ext uri="{19B8F6BF-5375-455C-9EA6-DF929625EA0E}">
        <p15:presenceInfo xmlns:p15="http://schemas.microsoft.com/office/powerpoint/2012/main" userId="it 24slides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A79"/>
    <a:srgbClr val="1B6BA1"/>
    <a:srgbClr val="2B82B3"/>
    <a:srgbClr val="0A81C4"/>
    <a:srgbClr val="5BA8D6"/>
    <a:srgbClr val="001030"/>
    <a:srgbClr val="69C1D2"/>
    <a:srgbClr val="CF176F"/>
    <a:srgbClr val="204876"/>
    <a:srgbClr val="191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08" autoAdjust="0"/>
  </p:normalViewPr>
  <p:slideViewPr>
    <p:cSldViewPr>
      <p:cViewPr varScale="1">
        <p:scale>
          <a:sx n="36" d="100"/>
          <a:sy n="36" d="100"/>
        </p:scale>
        <p:origin x="6" y="600"/>
      </p:cViewPr>
      <p:guideLst>
        <p:guide orient="horz" pos="5236"/>
        <p:guide pos="484"/>
        <p:guide pos="10852"/>
        <p:guide orient="horz" pos="388"/>
      </p:guideLst>
    </p:cSldViewPr>
  </p:slideViewPr>
  <p:outlineViewPr>
    <p:cViewPr>
      <p:scale>
        <a:sx n="33" d="100"/>
        <a:sy n="33" d="100"/>
      </p:scale>
      <p:origin x="0" y="-5703"/>
    </p:cViewPr>
  </p:outlineViewPr>
  <p:notesTextViewPr>
    <p:cViewPr>
      <p:scale>
        <a:sx n="100" d="100"/>
        <a:sy n="100" d="100"/>
      </p:scale>
      <p:origin x="0" y="0"/>
    </p:cViewPr>
  </p:notesTextViewPr>
  <p:notesViewPr>
    <p:cSldViewPr>
      <p:cViewPr varScale="1">
        <p:scale>
          <a:sx n="32" d="100"/>
          <a:sy n="32" d="100"/>
        </p:scale>
        <p:origin x="3662"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Mace" userId="8b232cd5-187c-4cb8-a9f0-d67ce04ec19a" providerId="ADAL" clId="{7962A9C2-C4DE-4E6F-8E90-B5828ACD4DE9}"/>
    <pc:docChg chg="modSld">
      <pc:chgData name="Amanda Mace" userId="8b232cd5-187c-4cb8-a9f0-d67ce04ec19a" providerId="ADAL" clId="{7962A9C2-C4DE-4E6F-8E90-B5828ACD4DE9}" dt="2023-02-18T10:09:14.081" v="20" actId="255"/>
      <pc:docMkLst>
        <pc:docMk/>
      </pc:docMkLst>
      <pc:sldChg chg="modNotesTx">
        <pc:chgData name="Amanda Mace" userId="8b232cd5-187c-4cb8-a9f0-d67ce04ec19a" providerId="ADAL" clId="{7962A9C2-C4DE-4E6F-8E90-B5828ACD4DE9}" dt="2023-02-18T10:08:56.100" v="17" actId="255"/>
        <pc:sldMkLst>
          <pc:docMk/>
          <pc:sldMk cId="4048015554" sldId="295"/>
        </pc:sldMkLst>
      </pc:sldChg>
      <pc:sldChg chg="modNotesTx">
        <pc:chgData name="Amanda Mace" userId="8b232cd5-187c-4cb8-a9f0-d67ce04ec19a" providerId="ADAL" clId="{7962A9C2-C4DE-4E6F-8E90-B5828ACD4DE9}" dt="2023-02-18T10:08:50.676" v="16" actId="255"/>
        <pc:sldMkLst>
          <pc:docMk/>
          <pc:sldMk cId="3629856868" sldId="331"/>
        </pc:sldMkLst>
      </pc:sldChg>
      <pc:sldChg chg="modNotesTx">
        <pc:chgData name="Amanda Mace" userId="8b232cd5-187c-4cb8-a9f0-d67ce04ec19a" providerId="ADAL" clId="{7962A9C2-C4DE-4E6F-8E90-B5828ACD4DE9}" dt="2023-02-18T10:09:08.032" v="19" actId="2711"/>
        <pc:sldMkLst>
          <pc:docMk/>
          <pc:sldMk cId="3020499807" sldId="340"/>
        </pc:sldMkLst>
      </pc:sldChg>
      <pc:sldChg chg="modNotesTx">
        <pc:chgData name="Amanda Mace" userId="8b232cd5-187c-4cb8-a9f0-d67ce04ec19a" providerId="ADAL" clId="{7962A9C2-C4DE-4E6F-8E90-B5828ACD4DE9}" dt="2023-02-18T10:09:14.081" v="20" actId="255"/>
        <pc:sldMkLst>
          <pc:docMk/>
          <pc:sldMk cId="1385735989" sldId="341"/>
        </pc:sldMkLst>
      </pc:sldChg>
      <pc:sldChg chg="modNotesTx">
        <pc:chgData name="Amanda Mace" userId="8b232cd5-187c-4cb8-a9f0-d67ce04ec19a" providerId="ADAL" clId="{7962A9C2-C4DE-4E6F-8E90-B5828ACD4DE9}" dt="2023-02-18T10:08:41.059" v="15" actId="255"/>
        <pc:sldMkLst>
          <pc:docMk/>
          <pc:sldMk cId="392983298" sldId="343"/>
        </pc:sldMkLst>
      </pc:sldChg>
      <pc:sldChg chg="modNotesTx">
        <pc:chgData name="Amanda Mace" userId="8b232cd5-187c-4cb8-a9f0-d67ce04ec19a" providerId="ADAL" clId="{7962A9C2-C4DE-4E6F-8E90-B5828ACD4DE9}" dt="2023-02-18T10:08:28.137" v="13" actId="2711"/>
        <pc:sldMkLst>
          <pc:docMk/>
          <pc:sldMk cId="790790940" sldId="344"/>
        </pc:sldMkLst>
      </pc:sldChg>
      <pc:sldChg chg="modNotesTx">
        <pc:chgData name="Amanda Mace" userId="8b232cd5-187c-4cb8-a9f0-d67ce04ec19a" providerId="ADAL" clId="{7962A9C2-C4DE-4E6F-8E90-B5828ACD4DE9}" dt="2023-02-18T10:08:20.105" v="11" actId="2711"/>
        <pc:sldMkLst>
          <pc:docMk/>
          <pc:sldMk cId="1189478952" sldId="345"/>
        </pc:sldMkLst>
      </pc:sldChg>
      <pc:sldChg chg="modNotesTx">
        <pc:chgData name="Amanda Mace" userId="8b232cd5-187c-4cb8-a9f0-d67ce04ec19a" providerId="ADAL" clId="{7962A9C2-C4DE-4E6F-8E90-B5828ACD4DE9}" dt="2023-02-18T10:08:34.577" v="14" actId="255"/>
        <pc:sldMkLst>
          <pc:docMk/>
          <pc:sldMk cId="162623164" sldId="346"/>
        </pc:sldMkLst>
      </pc:sldChg>
      <pc:sldChg chg="modNotesTx">
        <pc:chgData name="Amanda Mace" userId="8b232cd5-187c-4cb8-a9f0-d67ce04ec19a" providerId="ADAL" clId="{7962A9C2-C4DE-4E6F-8E90-B5828ACD4DE9}" dt="2023-02-18T10:08:07.250" v="9" actId="255"/>
        <pc:sldMkLst>
          <pc:docMk/>
          <pc:sldMk cId="2422108190" sldId="347"/>
        </pc:sldMkLst>
      </pc:sldChg>
      <pc:sldChg chg="modNotesTx">
        <pc:chgData name="Amanda Mace" userId="8b232cd5-187c-4cb8-a9f0-d67ce04ec19a" providerId="ADAL" clId="{7962A9C2-C4DE-4E6F-8E90-B5828ACD4DE9}" dt="2023-02-18T10:08:01.321" v="8" actId="255"/>
        <pc:sldMkLst>
          <pc:docMk/>
          <pc:sldMk cId="320464451" sldId="348"/>
        </pc:sldMkLst>
      </pc:sldChg>
      <pc:sldChg chg="modNotesTx">
        <pc:chgData name="Amanda Mace" userId="8b232cd5-187c-4cb8-a9f0-d67ce04ec19a" providerId="ADAL" clId="{7962A9C2-C4DE-4E6F-8E90-B5828ACD4DE9}" dt="2023-02-18T10:07:54.576" v="7" actId="255"/>
        <pc:sldMkLst>
          <pc:docMk/>
          <pc:sldMk cId="2897168429" sldId="349"/>
        </pc:sldMkLst>
      </pc:sldChg>
      <pc:sldChg chg="modNotesTx">
        <pc:chgData name="Amanda Mace" userId="8b232cd5-187c-4cb8-a9f0-d67ce04ec19a" providerId="ADAL" clId="{7962A9C2-C4DE-4E6F-8E90-B5828ACD4DE9}" dt="2023-02-18T10:07:32.648" v="4" actId="255"/>
        <pc:sldMkLst>
          <pc:docMk/>
          <pc:sldMk cId="1554061880" sldId="350"/>
        </pc:sldMkLst>
      </pc:sldChg>
      <pc:sldChg chg="modNotesTx">
        <pc:chgData name="Amanda Mace" userId="8b232cd5-187c-4cb8-a9f0-d67ce04ec19a" providerId="ADAL" clId="{7962A9C2-C4DE-4E6F-8E90-B5828ACD4DE9}" dt="2023-02-18T10:07:43.495" v="6" actId="2711"/>
        <pc:sldMkLst>
          <pc:docMk/>
          <pc:sldMk cId="1419799200" sldId="351"/>
        </pc:sldMkLst>
      </pc:sldChg>
      <pc:sldChg chg="modNotesTx">
        <pc:chgData name="Amanda Mace" userId="8b232cd5-187c-4cb8-a9f0-d67ce04ec19a" providerId="ADAL" clId="{7962A9C2-C4DE-4E6F-8E90-B5828ACD4DE9}" dt="2023-02-18T10:07:26.323" v="3" actId="255"/>
        <pc:sldMkLst>
          <pc:docMk/>
          <pc:sldMk cId="2260475515" sldId="352"/>
        </pc:sldMkLst>
      </pc:sldChg>
      <pc:sldChg chg="modNotesTx">
        <pc:chgData name="Amanda Mace" userId="8b232cd5-187c-4cb8-a9f0-d67ce04ec19a" providerId="ADAL" clId="{7962A9C2-C4DE-4E6F-8E90-B5828ACD4DE9}" dt="2023-02-18T10:07:12.747" v="1" actId="255"/>
        <pc:sldMkLst>
          <pc:docMk/>
          <pc:sldMk cId="3577900446" sldId="353"/>
        </pc:sldMkLst>
      </pc:sldChg>
      <pc:sldChg chg="modNotesTx">
        <pc:chgData name="Amanda Mace" userId="8b232cd5-187c-4cb8-a9f0-d67ce04ec19a" providerId="ADAL" clId="{7962A9C2-C4DE-4E6F-8E90-B5828ACD4DE9}" dt="2023-02-18T10:06:44.660" v="0" actId="255"/>
        <pc:sldMkLst>
          <pc:docMk/>
          <pc:sldMk cId="3596248733" sldId="354"/>
        </pc:sldMkLst>
      </pc:sldChg>
      <pc:sldChg chg="modNotesTx">
        <pc:chgData name="Amanda Mace" userId="8b232cd5-187c-4cb8-a9f0-d67ce04ec19a" providerId="ADAL" clId="{7962A9C2-C4DE-4E6F-8E90-B5828ACD4DE9}" dt="2023-02-18T10:07:20.024" v="2" actId="255"/>
        <pc:sldMkLst>
          <pc:docMk/>
          <pc:sldMk cId="2940104605" sldId="355"/>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39302-AD62-491F-BF1B-C2C9F202AF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70C1356-B533-4236-85A9-24DBD635F000}">
      <dgm:prSet/>
      <dgm:spPr/>
      <dgm:t>
        <a:bodyPr/>
        <a:lstStyle/>
        <a:p>
          <a:r>
            <a:rPr lang="en-GB"/>
            <a:t>WCAG 1.0</a:t>
          </a:r>
          <a:endParaRPr lang="en-US"/>
        </a:p>
      </dgm:t>
    </dgm:pt>
    <dgm:pt modelId="{170AEEBA-F2EB-4E76-92DE-FD6D489791AF}" type="parTrans" cxnId="{3D8D11A0-CFE7-4123-AE43-E96283180017}">
      <dgm:prSet/>
      <dgm:spPr/>
      <dgm:t>
        <a:bodyPr/>
        <a:lstStyle/>
        <a:p>
          <a:endParaRPr lang="en-US"/>
        </a:p>
      </dgm:t>
    </dgm:pt>
    <dgm:pt modelId="{938255F4-7C16-4484-83B7-991BB1303730}" type="sibTrans" cxnId="{3D8D11A0-CFE7-4123-AE43-E96283180017}">
      <dgm:prSet/>
      <dgm:spPr/>
      <dgm:t>
        <a:bodyPr/>
        <a:lstStyle/>
        <a:p>
          <a:endParaRPr lang="en-US"/>
        </a:p>
      </dgm:t>
    </dgm:pt>
    <dgm:pt modelId="{6AA98B3A-5FA1-4A34-8649-6F5C8345E3A3}">
      <dgm:prSet/>
      <dgm:spPr/>
      <dgm:t>
        <a:bodyPr/>
        <a:lstStyle/>
        <a:p>
          <a:r>
            <a:rPr lang="en-GB"/>
            <a:t>WCAG 2.0</a:t>
          </a:r>
          <a:endParaRPr lang="en-US"/>
        </a:p>
      </dgm:t>
    </dgm:pt>
    <dgm:pt modelId="{E0D8DD9C-B303-40BE-BB73-AED39926D099}" type="parTrans" cxnId="{938D0640-49B8-4097-A184-BE680DF52650}">
      <dgm:prSet/>
      <dgm:spPr/>
      <dgm:t>
        <a:bodyPr/>
        <a:lstStyle/>
        <a:p>
          <a:endParaRPr lang="en-US"/>
        </a:p>
      </dgm:t>
    </dgm:pt>
    <dgm:pt modelId="{B74826AD-557D-418A-871B-B02E65AB7D32}" type="sibTrans" cxnId="{938D0640-49B8-4097-A184-BE680DF52650}">
      <dgm:prSet/>
      <dgm:spPr/>
      <dgm:t>
        <a:bodyPr/>
        <a:lstStyle/>
        <a:p>
          <a:endParaRPr lang="en-US"/>
        </a:p>
      </dgm:t>
    </dgm:pt>
    <dgm:pt modelId="{5AC4DD2E-4900-4AAC-8208-9505850F08C1}">
      <dgm:prSet/>
      <dgm:spPr/>
      <dgm:t>
        <a:bodyPr/>
        <a:lstStyle/>
        <a:p>
          <a:r>
            <a:rPr lang="en-GB" dirty="0"/>
            <a:t>WCAG 2.1</a:t>
          </a:r>
          <a:endParaRPr lang="en-US" dirty="0"/>
        </a:p>
      </dgm:t>
    </dgm:pt>
    <dgm:pt modelId="{FFEEFC73-068E-4803-9F69-1DA837E9F6C3}" type="parTrans" cxnId="{620EE58D-9690-49A0-8881-6CAB07AAE282}">
      <dgm:prSet/>
      <dgm:spPr/>
      <dgm:t>
        <a:bodyPr/>
        <a:lstStyle/>
        <a:p>
          <a:endParaRPr lang="en-US"/>
        </a:p>
      </dgm:t>
    </dgm:pt>
    <dgm:pt modelId="{013B125C-081E-42DE-9FFA-9BF35A532A82}" type="sibTrans" cxnId="{620EE58D-9690-49A0-8881-6CAB07AAE282}">
      <dgm:prSet/>
      <dgm:spPr/>
      <dgm:t>
        <a:bodyPr/>
        <a:lstStyle/>
        <a:p>
          <a:endParaRPr lang="en-US"/>
        </a:p>
      </dgm:t>
    </dgm:pt>
    <dgm:pt modelId="{67DE2ED8-5036-4C28-9024-623226C6BB07}">
      <dgm:prSet/>
      <dgm:spPr/>
      <dgm:t>
        <a:bodyPr/>
        <a:lstStyle/>
        <a:p>
          <a:r>
            <a:rPr lang="en-GB"/>
            <a:t>WCAG 2.2</a:t>
          </a:r>
          <a:endParaRPr lang="en-US"/>
        </a:p>
      </dgm:t>
    </dgm:pt>
    <dgm:pt modelId="{4038E80E-C2B1-49AA-947D-17B37439830A}" type="parTrans" cxnId="{A0EDAFC4-0E47-47FE-8861-A3E3B2DC271B}">
      <dgm:prSet/>
      <dgm:spPr/>
      <dgm:t>
        <a:bodyPr/>
        <a:lstStyle/>
        <a:p>
          <a:endParaRPr lang="en-US"/>
        </a:p>
      </dgm:t>
    </dgm:pt>
    <dgm:pt modelId="{D90B53A3-1B70-41AC-A634-0CB3746FE6BA}" type="sibTrans" cxnId="{A0EDAFC4-0E47-47FE-8861-A3E3B2DC271B}">
      <dgm:prSet/>
      <dgm:spPr/>
      <dgm:t>
        <a:bodyPr/>
        <a:lstStyle/>
        <a:p>
          <a:endParaRPr lang="en-US"/>
        </a:p>
      </dgm:t>
    </dgm:pt>
    <dgm:pt modelId="{F1C6AB7C-9054-4F7C-BCFD-AD12239564E6}">
      <dgm:prSet/>
      <dgm:spPr/>
      <dgm:t>
        <a:bodyPr/>
        <a:lstStyle/>
        <a:p>
          <a:r>
            <a:rPr lang="en-GB" dirty="0"/>
            <a:t>WCAG 2.x?</a:t>
          </a:r>
          <a:endParaRPr lang="en-US" dirty="0"/>
        </a:p>
      </dgm:t>
    </dgm:pt>
    <dgm:pt modelId="{0E5343DE-0033-46E6-BEDD-EDBF9B6C3DBC}" type="parTrans" cxnId="{E1221942-E0AF-4F37-B41D-FE7C3439D705}">
      <dgm:prSet/>
      <dgm:spPr/>
      <dgm:t>
        <a:bodyPr/>
        <a:lstStyle/>
        <a:p>
          <a:endParaRPr lang="en-US"/>
        </a:p>
      </dgm:t>
    </dgm:pt>
    <dgm:pt modelId="{1C395571-2E3F-453C-A680-5191C238794C}" type="sibTrans" cxnId="{E1221942-E0AF-4F37-B41D-FE7C3439D705}">
      <dgm:prSet/>
      <dgm:spPr/>
      <dgm:t>
        <a:bodyPr/>
        <a:lstStyle/>
        <a:p>
          <a:endParaRPr lang="en-US"/>
        </a:p>
      </dgm:t>
    </dgm:pt>
    <dgm:pt modelId="{877D9374-D76E-4910-A2C0-AAF09F9FBFA2}" type="pres">
      <dgm:prSet presAssocID="{65B39302-AD62-491F-BF1B-C2C9F202AF96}" presName="vert0" presStyleCnt="0">
        <dgm:presLayoutVars>
          <dgm:dir/>
          <dgm:animOne val="branch"/>
          <dgm:animLvl val="lvl"/>
        </dgm:presLayoutVars>
      </dgm:prSet>
      <dgm:spPr/>
    </dgm:pt>
    <dgm:pt modelId="{328A911E-5D20-46CF-8AE6-44C25DFABF9D}" type="pres">
      <dgm:prSet presAssocID="{070C1356-B533-4236-85A9-24DBD635F000}" presName="thickLine" presStyleLbl="alignNode1" presStyleIdx="0" presStyleCnt="5"/>
      <dgm:spPr/>
    </dgm:pt>
    <dgm:pt modelId="{F5D4A82A-7F75-4B00-8AAC-B4213FE4A271}" type="pres">
      <dgm:prSet presAssocID="{070C1356-B533-4236-85A9-24DBD635F000}" presName="horz1" presStyleCnt="0"/>
      <dgm:spPr/>
    </dgm:pt>
    <dgm:pt modelId="{7F25E291-120B-45D8-9C8D-B7C250FF66C9}" type="pres">
      <dgm:prSet presAssocID="{070C1356-B533-4236-85A9-24DBD635F000}" presName="tx1" presStyleLbl="revTx" presStyleIdx="0" presStyleCnt="5"/>
      <dgm:spPr/>
    </dgm:pt>
    <dgm:pt modelId="{BE25A617-E7D1-4BC4-B3A3-47D14B5C2B6F}" type="pres">
      <dgm:prSet presAssocID="{070C1356-B533-4236-85A9-24DBD635F000}" presName="vert1" presStyleCnt="0"/>
      <dgm:spPr/>
    </dgm:pt>
    <dgm:pt modelId="{A44B5697-4AE9-4CB8-AF6F-E4074F9F9D94}" type="pres">
      <dgm:prSet presAssocID="{6AA98B3A-5FA1-4A34-8649-6F5C8345E3A3}" presName="thickLine" presStyleLbl="alignNode1" presStyleIdx="1" presStyleCnt="5"/>
      <dgm:spPr/>
    </dgm:pt>
    <dgm:pt modelId="{C1754FB0-31AD-4F52-BEF4-F7F7150D56A9}" type="pres">
      <dgm:prSet presAssocID="{6AA98B3A-5FA1-4A34-8649-6F5C8345E3A3}" presName="horz1" presStyleCnt="0"/>
      <dgm:spPr/>
    </dgm:pt>
    <dgm:pt modelId="{4F17C1D2-2D51-48ED-8B1F-01942AA8F755}" type="pres">
      <dgm:prSet presAssocID="{6AA98B3A-5FA1-4A34-8649-6F5C8345E3A3}" presName="tx1" presStyleLbl="revTx" presStyleIdx="1" presStyleCnt="5"/>
      <dgm:spPr/>
    </dgm:pt>
    <dgm:pt modelId="{E3B982EE-C6B2-44DB-9878-90101F8126C2}" type="pres">
      <dgm:prSet presAssocID="{6AA98B3A-5FA1-4A34-8649-6F5C8345E3A3}" presName="vert1" presStyleCnt="0"/>
      <dgm:spPr/>
    </dgm:pt>
    <dgm:pt modelId="{2A9AF383-1C71-453F-A1F3-0913001FE99C}" type="pres">
      <dgm:prSet presAssocID="{5AC4DD2E-4900-4AAC-8208-9505850F08C1}" presName="thickLine" presStyleLbl="alignNode1" presStyleIdx="2" presStyleCnt="5"/>
      <dgm:spPr/>
    </dgm:pt>
    <dgm:pt modelId="{CA05A56C-096F-480F-A50A-EB6E2042BF23}" type="pres">
      <dgm:prSet presAssocID="{5AC4DD2E-4900-4AAC-8208-9505850F08C1}" presName="horz1" presStyleCnt="0"/>
      <dgm:spPr/>
    </dgm:pt>
    <dgm:pt modelId="{614E4035-CAE1-4F9A-ADCE-7D8E6A70D588}" type="pres">
      <dgm:prSet presAssocID="{5AC4DD2E-4900-4AAC-8208-9505850F08C1}" presName="tx1" presStyleLbl="revTx" presStyleIdx="2" presStyleCnt="5"/>
      <dgm:spPr/>
    </dgm:pt>
    <dgm:pt modelId="{105727D5-47CD-43B2-8EB3-5F04C425693F}" type="pres">
      <dgm:prSet presAssocID="{5AC4DD2E-4900-4AAC-8208-9505850F08C1}" presName="vert1" presStyleCnt="0"/>
      <dgm:spPr/>
    </dgm:pt>
    <dgm:pt modelId="{EF01B77D-6E1F-4462-BE65-43C77C774B4C}" type="pres">
      <dgm:prSet presAssocID="{67DE2ED8-5036-4C28-9024-623226C6BB07}" presName="thickLine" presStyleLbl="alignNode1" presStyleIdx="3" presStyleCnt="5"/>
      <dgm:spPr/>
    </dgm:pt>
    <dgm:pt modelId="{CE890007-B049-4450-92AE-CA196E28BB5B}" type="pres">
      <dgm:prSet presAssocID="{67DE2ED8-5036-4C28-9024-623226C6BB07}" presName="horz1" presStyleCnt="0"/>
      <dgm:spPr/>
    </dgm:pt>
    <dgm:pt modelId="{74A6EFBA-554A-481C-A038-01210916A279}" type="pres">
      <dgm:prSet presAssocID="{67DE2ED8-5036-4C28-9024-623226C6BB07}" presName="tx1" presStyleLbl="revTx" presStyleIdx="3" presStyleCnt="5"/>
      <dgm:spPr/>
    </dgm:pt>
    <dgm:pt modelId="{7351A5D3-23AD-474B-BEC2-5A57C91A6FF6}" type="pres">
      <dgm:prSet presAssocID="{67DE2ED8-5036-4C28-9024-623226C6BB07}" presName="vert1" presStyleCnt="0"/>
      <dgm:spPr/>
    </dgm:pt>
    <dgm:pt modelId="{FFB438A8-EE1D-40F3-80AB-168E5CAEAD2E}" type="pres">
      <dgm:prSet presAssocID="{F1C6AB7C-9054-4F7C-BCFD-AD12239564E6}" presName="thickLine" presStyleLbl="alignNode1" presStyleIdx="4" presStyleCnt="5"/>
      <dgm:spPr/>
    </dgm:pt>
    <dgm:pt modelId="{D348A77E-C318-4174-80D6-C946E320F14A}" type="pres">
      <dgm:prSet presAssocID="{F1C6AB7C-9054-4F7C-BCFD-AD12239564E6}" presName="horz1" presStyleCnt="0"/>
      <dgm:spPr/>
    </dgm:pt>
    <dgm:pt modelId="{BF377F94-D15B-4298-967F-C58828787CC8}" type="pres">
      <dgm:prSet presAssocID="{F1C6AB7C-9054-4F7C-BCFD-AD12239564E6}" presName="tx1" presStyleLbl="revTx" presStyleIdx="4" presStyleCnt="5"/>
      <dgm:spPr/>
    </dgm:pt>
    <dgm:pt modelId="{CA151A9A-3129-4152-9C85-8FD4512BF4DF}" type="pres">
      <dgm:prSet presAssocID="{F1C6AB7C-9054-4F7C-BCFD-AD12239564E6}" presName="vert1" presStyleCnt="0"/>
      <dgm:spPr/>
    </dgm:pt>
  </dgm:ptLst>
  <dgm:cxnLst>
    <dgm:cxn modelId="{938D0640-49B8-4097-A184-BE680DF52650}" srcId="{65B39302-AD62-491F-BF1B-C2C9F202AF96}" destId="{6AA98B3A-5FA1-4A34-8649-6F5C8345E3A3}" srcOrd="1" destOrd="0" parTransId="{E0D8DD9C-B303-40BE-BB73-AED39926D099}" sibTransId="{B74826AD-557D-418A-871B-B02E65AB7D32}"/>
    <dgm:cxn modelId="{99534840-344C-447B-9A81-3A8D40446A47}" type="presOf" srcId="{070C1356-B533-4236-85A9-24DBD635F000}" destId="{7F25E291-120B-45D8-9C8D-B7C250FF66C9}" srcOrd="0" destOrd="0" presId="urn:microsoft.com/office/officeart/2008/layout/LinedList"/>
    <dgm:cxn modelId="{E1221942-E0AF-4F37-B41D-FE7C3439D705}" srcId="{65B39302-AD62-491F-BF1B-C2C9F202AF96}" destId="{F1C6AB7C-9054-4F7C-BCFD-AD12239564E6}" srcOrd="4" destOrd="0" parTransId="{0E5343DE-0033-46E6-BEDD-EDBF9B6C3DBC}" sibTransId="{1C395571-2E3F-453C-A680-5191C238794C}"/>
    <dgm:cxn modelId="{14AB286B-7C61-4594-BE06-0FA76C40105B}" type="presOf" srcId="{5AC4DD2E-4900-4AAC-8208-9505850F08C1}" destId="{614E4035-CAE1-4F9A-ADCE-7D8E6A70D588}" srcOrd="0" destOrd="0" presId="urn:microsoft.com/office/officeart/2008/layout/LinedList"/>
    <dgm:cxn modelId="{23EC9454-450C-4E4F-8095-764F153D07B9}" type="presOf" srcId="{67DE2ED8-5036-4C28-9024-623226C6BB07}" destId="{74A6EFBA-554A-481C-A038-01210916A279}" srcOrd="0" destOrd="0" presId="urn:microsoft.com/office/officeart/2008/layout/LinedList"/>
    <dgm:cxn modelId="{620EE58D-9690-49A0-8881-6CAB07AAE282}" srcId="{65B39302-AD62-491F-BF1B-C2C9F202AF96}" destId="{5AC4DD2E-4900-4AAC-8208-9505850F08C1}" srcOrd="2" destOrd="0" parTransId="{FFEEFC73-068E-4803-9F69-1DA837E9F6C3}" sibTransId="{013B125C-081E-42DE-9FFA-9BF35A532A82}"/>
    <dgm:cxn modelId="{93901099-8F72-4324-A1BA-097AB27D8149}" type="presOf" srcId="{F1C6AB7C-9054-4F7C-BCFD-AD12239564E6}" destId="{BF377F94-D15B-4298-967F-C58828787CC8}" srcOrd="0" destOrd="0" presId="urn:microsoft.com/office/officeart/2008/layout/LinedList"/>
    <dgm:cxn modelId="{3D8D11A0-CFE7-4123-AE43-E96283180017}" srcId="{65B39302-AD62-491F-BF1B-C2C9F202AF96}" destId="{070C1356-B533-4236-85A9-24DBD635F000}" srcOrd="0" destOrd="0" parTransId="{170AEEBA-F2EB-4E76-92DE-FD6D489791AF}" sibTransId="{938255F4-7C16-4484-83B7-991BB1303730}"/>
    <dgm:cxn modelId="{A0EDAFC4-0E47-47FE-8861-A3E3B2DC271B}" srcId="{65B39302-AD62-491F-BF1B-C2C9F202AF96}" destId="{67DE2ED8-5036-4C28-9024-623226C6BB07}" srcOrd="3" destOrd="0" parTransId="{4038E80E-C2B1-49AA-947D-17B37439830A}" sibTransId="{D90B53A3-1B70-41AC-A634-0CB3746FE6BA}"/>
    <dgm:cxn modelId="{0C73FCE3-192B-4A33-AF0E-71DD9A3DBE2B}" type="presOf" srcId="{6AA98B3A-5FA1-4A34-8649-6F5C8345E3A3}" destId="{4F17C1D2-2D51-48ED-8B1F-01942AA8F755}" srcOrd="0" destOrd="0" presId="urn:microsoft.com/office/officeart/2008/layout/LinedList"/>
    <dgm:cxn modelId="{914A50EC-CA4F-489E-8DDB-AA56267123C6}" type="presOf" srcId="{65B39302-AD62-491F-BF1B-C2C9F202AF96}" destId="{877D9374-D76E-4910-A2C0-AAF09F9FBFA2}" srcOrd="0" destOrd="0" presId="urn:microsoft.com/office/officeart/2008/layout/LinedList"/>
    <dgm:cxn modelId="{9DC8074C-2031-4A62-BF74-7316B8A935FC}" type="presParOf" srcId="{877D9374-D76E-4910-A2C0-AAF09F9FBFA2}" destId="{328A911E-5D20-46CF-8AE6-44C25DFABF9D}" srcOrd="0" destOrd="0" presId="urn:microsoft.com/office/officeart/2008/layout/LinedList"/>
    <dgm:cxn modelId="{FD27066E-D736-4796-8FB9-63660A850A40}" type="presParOf" srcId="{877D9374-D76E-4910-A2C0-AAF09F9FBFA2}" destId="{F5D4A82A-7F75-4B00-8AAC-B4213FE4A271}" srcOrd="1" destOrd="0" presId="urn:microsoft.com/office/officeart/2008/layout/LinedList"/>
    <dgm:cxn modelId="{94D33523-9D05-418C-AAEA-99A2DF266C62}" type="presParOf" srcId="{F5D4A82A-7F75-4B00-8AAC-B4213FE4A271}" destId="{7F25E291-120B-45D8-9C8D-B7C250FF66C9}" srcOrd="0" destOrd="0" presId="urn:microsoft.com/office/officeart/2008/layout/LinedList"/>
    <dgm:cxn modelId="{72706628-65AA-452E-BF4B-128F08BA0BCB}" type="presParOf" srcId="{F5D4A82A-7F75-4B00-8AAC-B4213FE4A271}" destId="{BE25A617-E7D1-4BC4-B3A3-47D14B5C2B6F}" srcOrd="1" destOrd="0" presId="urn:microsoft.com/office/officeart/2008/layout/LinedList"/>
    <dgm:cxn modelId="{E0CC13F9-3FCD-4F32-A531-94DE493E8D57}" type="presParOf" srcId="{877D9374-D76E-4910-A2C0-AAF09F9FBFA2}" destId="{A44B5697-4AE9-4CB8-AF6F-E4074F9F9D94}" srcOrd="2" destOrd="0" presId="urn:microsoft.com/office/officeart/2008/layout/LinedList"/>
    <dgm:cxn modelId="{A78D8554-A59F-4D8B-8295-EE2C8629EFAA}" type="presParOf" srcId="{877D9374-D76E-4910-A2C0-AAF09F9FBFA2}" destId="{C1754FB0-31AD-4F52-BEF4-F7F7150D56A9}" srcOrd="3" destOrd="0" presId="urn:microsoft.com/office/officeart/2008/layout/LinedList"/>
    <dgm:cxn modelId="{CC783CF9-4481-436E-90E2-E779965C9D5E}" type="presParOf" srcId="{C1754FB0-31AD-4F52-BEF4-F7F7150D56A9}" destId="{4F17C1D2-2D51-48ED-8B1F-01942AA8F755}" srcOrd="0" destOrd="0" presId="urn:microsoft.com/office/officeart/2008/layout/LinedList"/>
    <dgm:cxn modelId="{42C5F6EC-35F4-4E20-94BC-47C0C15785BD}" type="presParOf" srcId="{C1754FB0-31AD-4F52-BEF4-F7F7150D56A9}" destId="{E3B982EE-C6B2-44DB-9878-90101F8126C2}" srcOrd="1" destOrd="0" presId="urn:microsoft.com/office/officeart/2008/layout/LinedList"/>
    <dgm:cxn modelId="{F843F2E2-03E0-4CB7-B7BE-690FA983CD59}" type="presParOf" srcId="{877D9374-D76E-4910-A2C0-AAF09F9FBFA2}" destId="{2A9AF383-1C71-453F-A1F3-0913001FE99C}" srcOrd="4" destOrd="0" presId="urn:microsoft.com/office/officeart/2008/layout/LinedList"/>
    <dgm:cxn modelId="{0726F134-0BD0-49B2-A799-FBBAFF4A6806}" type="presParOf" srcId="{877D9374-D76E-4910-A2C0-AAF09F9FBFA2}" destId="{CA05A56C-096F-480F-A50A-EB6E2042BF23}" srcOrd="5" destOrd="0" presId="urn:microsoft.com/office/officeart/2008/layout/LinedList"/>
    <dgm:cxn modelId="{EE5B2E63-DE23-4AD4-B815-8E8A1513E9A0}" type="presParOf" srcId="{CA05A56C-096F-480F-A50A-EB6E2042BF23}" destId="{614E4035-CAE1-4F9A-ADCE-7D8E6A70D588}" srcOrd="0" destOrd="0" presId="urn:microsoft.com/office/officeart/2008/layout/LinedList"/>
    <dgm:cxn modelId="{E54A4CEE-B2C0-4BF9-B237-65DEAE98211E}" type="presParOf" srcId="{CA05A56C-096F-480F-A50A-EB6E2042BF23}" destId="{105727D5-47CD-43B2-8EB3-5F04C425693F}" srcOrd="1" destOrd="0" presId="urn:microsoft.com/office/officeart/2008/layout/LinedList"/>
    <dgm:cxn modelId="{C141E891-012F-4A18-A2F7-35C6C7144940}" type="presParOf" srcId="{877D9374-D76E-4910-A2C0-AAF09F9FBFA2}" destId="{EF01B77D-6E1F-4462-BE65-43C77C774B4C}" srcOrd="6" destOrd="0" presId="urn:microsoft.com/office/officeart/2008/layout/LinedList"/>
    <dgm:cxn modelId="{280B17F5-112B-42F9-A550-C2588C5977C6}" type="presParOf" srcId="{877D9374-D76E-4910-A2C0-AAF09F9FBFA2}" destId="{CE890007-B049-4450-92AE-CA196E28BB5B}" srcOrd="7" destOrd="0" presId="urn:microsoft.com/office/officeart/2008/layout/LinedList"/>
    <dgm:cxn modelId="{8E69E89A-19F1-4C4B-AF35-7A2840535A8D}" type="presParOf" srcId="{CE890007-B049-4450-92AE-CA196E28BB5B}" destId="{74A6EFBA-554A-481C-A038-01210916A279}" srcOrd="0" destOrd="0" presId="urn:microsoft.com/office/officeart/2008/layout/LinedList"/>
    <dgm:cxn modelId="{22A8A320-DC37-48BE-8799-A92AC2BB9634}" type="presParOf" srcId="{CE890007-B049-4450-92AE-CA196E28BB5B}" destId="{7351A5D3-23AD-474B-BEC2-5A57C91A6FF6}" srcOrd="1" destOrd="0" presId="urn:microsoft.com/office/officeart/2008/layout/LinedList"/>
    <dgm:cxn modelId="{494C13D2-73C2-4433-8A2D-0A19D516A22A}" type="presParOf" srcId="{877D9374-D76E-4910-A2C0-AAF09F9FBFA2}" destId="{FFB438A8-EE1D-40F3-80AB-168E5CAEAD2E}" srcOrd="8" destOrd="0" presId="urn:microsoft.com/office/officeart/2008/layout/LinedList"/>
    <dgm:cxn modelId="{3B0239D1-0B81-44B1-B8AC-690157124650}" type="presParOf" srcId="{877D9374-D76E-4910-A2C0-AAF09F9FBFA2}" destId="{D348A77E-C318-4174-80D6-C946E320F14A}" srcOrd="9" destOrd="0" presId="urn:microsoft.com/office/officeart/2008/layout/LinedList"/>
    <dgm:cxn modelId="{248737E7-3D02-4783-935B-D5CD494D8564}" type="presParOf" srcId="{D348A77E-C318-4174-80D6-C946E320F14A}" destId="{BF377F94-D15B-4298-967F-C58828787CC8}" srcOrd="0" destOrd="0" presId="urn:microsoft.com/office/officeart/2008/layout/LinedList"/>
    <dgm:cxn modelId="{D8882B25-AB2E-49F3-8C91-96279CB0DE3E}" type="presParOf" srcId="{D348A77E-C318-4174-80D6-C946E320F14A}" destId="{CA151A9A-3129-4152-9C85-8FD4512BF4D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C7C04-81E9-49E5-9E4B-EC834D3EFAA2}"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8E0E3C33-6630-46E4-B9C3-899343C4EEEA}">
      <dgm:prSet/>
      <dgm:spPr/>
      <dgm:t>
        <a:bodyPr/>
        <a:lstStyle/>
        <a:p>
          <a:pPr>
            <a:lnSpc>
              <a:spcPct val="100000"/>
            </a:lnSpc>
            <a:defRPr b="1"/>
          </a:pPr>
          <a:r>
            <a:rPr lang="en-AU"/>
            <a:t>Guideline 2.4 Navigable</a:t>
          </a:r>
          <a:endParaRPr lang="en-US"/>
        </a:p>
      </dgm:t>
    </dgm:pt>
    <dgm:pt modelId="{AA67795F-6CF9-49E9-A4C0-25F9B171E25F}" type="parTrans" cxnId="{7B13208B-D2BB-46E3-A32B-18C945C919CD}">
      <dgm:prSet/>
      <dgm:spPr/>
      <dgm:t>
        <a:bodyPr/>
        <a:lstStyle/>
        <a:p>
          <a:endParaRPr lang="en-US"/>
        </a:p>
      </dgm:t>
    </dgm:pt>
    <dgm:pt modelId="{62BB6457-0C61-4E1C-ACF3-27FF4874DDFA}" type="sibTrans" cxnId="{7B13208B-D2BB-46E3-A32B-18C945C919CD}">
      <dgm:prSet/>
      <dgm:spPr/>
      <dgm:t>
        <a:bodyPr/>
        <a:lstStyle/>
        <a:p>
          <a:endParaRPr lang="en-US"/>
        </a:p>
      </dgm:t>
    </dgm:pt>
    <dgm:pt modelId="{7F37E0F1-C9D6-43AF-B432-95E8EC92C08A}">
      <dgm:prSet/>
      <dgm:spPr/>
      <dgm:t>
        <a:bodyPr/>
        <a:lstStyle/>
        <a:p>
          <a:pPr>
            <a:lnSpc>
              <a:spcPct val="100000"/>
            </a:lnSpc>
          </a:pPr>
          <a:r>
            <a:rPr lang="en-AU"/>
            <a:t>2.4.11 Focus Appearance (AA)</a:t>
          </a:r>
          <a:endParaRPr lang="en-US"/>
        </a:p>
      </dgm:t>
    </dgm:pt>
    <dgm:pt modelId="{49E18D38-26DA-4F19-8E09-59C457113959}" type="parTrans" cxnId="{A2289230-BB80-4514-98AF-3A02275E7CD9}">
      <dgm:prSet/>
      <dgm:spPr/>
      <dgm:t>
        <a:bodyPr/>
        <a:lstStyle/>
        <a:p>
          <a:endParaRPr lang="en-US"/>
        </a:p>
      </dgm:t>
    </dgm:pt>
    <dgm:pt modelId="{BEE8592C-A218-487C-B893-FF656C65D75E}" type="sibTrans" cxnId="{A2289230-BB80-4514-98AF-3A02275E7CD9}">
      <dgm:prSet/>
      <dgm:spPr/>
      <dgm:t>
        <a:bodyPr/>
        <a:lstStyle/>
        <a:p>
          <a:endParaRPr lang="en-US"/>
        </a:p>
      </dgm:t>
    </dgm:pt>
    <dgm:pt modelId="{81648D5D-8469-4358-B4D5-3B7254094E40}">
      <dgm:prSet/>
      <dgm:spPr/>
      <dgm:t>
        <a:bodyPr/>
        <a:lstStyle/>
        <a:p>
          <a:pPr>
            <a:lnSpc>
              <a:spcPct val="100000"/>
            </a:lnSpc>
          </a:pPr>
          <a:r>
            <a:rPr lang="en-AU"/>
            <a:t>2.4.12 Focus Not Obscured (Minimum) (AA)</a:t>
          </a:r>
          <a:endParaRPr lang="en-US"/>
        </a:p>
      </dgm:t>
    </dgm:pt>
    <dgm:pt modelId="{997DED0E-C29F-46DA-B8CA-4FB6B03C5FAB}" type="parTrans" cxnId="{20230FC5-B714-44E5-8446-32DA707280AA}">
      <dgm:prSet/>
      <dgm:spPr/>
      <dgm:t>
        <a:bodyPr/>
        <a:lstStyle/>
        <a:p>
          <a:endParaRPr lang="en-US"/>
        </a:p>
      </dgm:t>
    </dgm:pt>
    <dgm:pt modelId="{07BD68FF-EE7E-4845-9627-0A580E1F8592}" type="sibTrans" cxnId="{20230FC5-B714-44E5-8446-32DA707280AA}">
      <dgm:prSet/>
      <dgm:spPr/>
      <dgm:t>
        <a:bodyPr/>
        <a:lstStyle/>
        <a:p>
          <a:endParaRPr lang="en-US"/>
        </a:p>
      </dgm:t>
    </dgm:pt>
    <dgm:pt modelId="{EC0E6CF1-471E-49DF-B23E-70E3D85682AE}">
      <dgm:prSet/>
      <dgm:spPr/>
      <dgm:t>
        <a:bodyPr/>
        <a:lstStyle/>
        <a:p>
          <a:pPr>
            <a:lnSpc>
              <a:spcPct val="100000"/>
            </a:lnSpc>
          </a:pPr>
          <a:r>
            <a:rPr lang="en-AU"/>
            <a:t>2.4.13 Focus Not Obscured (Enhanced) (AAA)</a:t>
          </a:r>
          <a:endParaRPr lang="en-US"/>
        </a:p>
      </dgm:t>
    </dgm:pt>
    <dgm:pt modelId="{0D118077-A8F9-4BF6-A2DE-1BF12F1A3C1D}" type="parTrans" cxnId="{7979D632-97E1-4917-8E7B-F6FB6C5DAB3A}">
      <dgm:prSet/>
      <dgm:spPr/>
      <dgm:t>
        <a:bodyPr/>
        <a:lstStyle/>
        <a:p>
          <a:endParaRPr lang="en-US"/>
        </a:p>
      </dgm:t>
    </dgm:pt>
    <dgm:pt modelId="{7D8F0B31-3B64-41E0-A366-1C4F5D7E2CC8}" type="sibTrans" cxnId="{7979D632-97E1-4917-8E7B-F6FB6C5DAB3A}">
      <dgm:prSet/>
      <dgm:spPr/>
      <dgm:t>
        <a:bodyPr/>
        <a:lstStyle/>
        <a:p>
          <a:endParaRPr lang="en-US"/>
        </a:p>
      </dgm:t>
    </dgm:pt>
    <dgm:pt modelId="{991C7831-FAF2-40F2-9167-04DFC6114F32}">
      <dgm:prSet/>
      <dgm:spPr/>
      <dgm:t>
        <a:bodyPr/>
        <a:lstStyle/>
        <a:p>
          <a:pPr>
            <a:lnSpc>
              <a:spcPct val="100000"/>
            </a:lnSpc>
            <a:defRPr b="1"/>
          </a:pPr>
          <a:r>
            <a:rPr lang="en-AU"/>
            <a:t>Guideline 2.5 Input Modalities</a:t>
          </a:r>
          <a:endParaRPr lang="en-US"/>
        </a:p>
      </dgm:t>
    </dgm:pt>
    <dgm:pt modelId="{3C05F31E-5ADA-404A-8A30-FF0E8C1BF245}" type="parTrans" cxnId="{219E1AA7-65A2-4567-BA3C-08F7EA9BFCEB}">
      <dgm:prSet/>
      <dgm:spPr/>
      <dgm:t>
        <a:bodyPr/>
        <a:lstStyle/>
        <a:p>
          <a:endParaRPr lang="en-US"/>
        </a:p>
      </dgm:t>
    </dgm:pt>
    <dgm:pt modelId="{0D2C2E53-F22B-4AA4-9453-9294EC6F6FFE}" type="sibTrans" cxnId="{219E1AA7-65A2-4567-BA3C-08F7EA9BFCEB}">
      <dgm:prSet/>
      <dgm:spPr/>
      <dgm:t>
        <a:bodyPr/>
        <a:lstStyle/>
        <a:p>
          <a:endParaRPr lang="en-US"/>
        </a:p>
      </dgm:t>
    </dgm:pt>
    <dgm:pt modelId="{78D678E2-1A85-4A96-AC52-A3D801C93A2E}">
      <dgm:prSet/>
      <dgm:spPr/>
      <dgm:t>
        <a:bodyPr/>
        <a:lstStyle/>
        <a:p>
          <a:pPr>
            <a:lnSpc>
              <a:spcPct val="100000"/>
            </a:lnSpc>
          </a:pPr>
          <a:r>
            <a:rPr lang="en-AU"/>
            <a:t>2.5.7 Dragging Movements (AA)</a:t>
          </a:r>
          <a:endParaRPr lang="en-US"/>
        </a:p>
      </dgm:t>
    </dgm:pt>
    <dgm:pt modelId="{76070C51-8885-4EFB-B1BD-02FA36C48141}" type="parTrans" cxnId="{F5239498-0838-4AC6-91F9-210D56E3BB52}">
      <dgm:prSet/>
      <dgm:spPr/>
      <dgm:t>
        <a:bodyPr/>
        <a:lstStyle/>
        <a:p>
          <a:endParaRPr lang="en-US"/>
        </a:p>
      </dgm:t>
    </dgm:pt>
    <dgm:pt modelId="{19382FDE-60B6-479E-9A68-06D6CD4E9B5D}" type="sibTrans" cxnId="{F5239498-0838-4AC6-91F9-210D56E3BB52}">
      <dgm:prSet/>
      <dgm:spPr/>
      <dgm:t>
        <a:bodyPr/>
        <a:lstStyle/>
        <a:p>
          <a:endParaRPr lang="en-US"/>
        </a:p>
      </dgm:t>
    </dgm:pt>
    <dgm:pt modelId="{6BA034DF-BAC2-4A0D-933E-73CA94E0F15C}">
      <dgm:prSet/>
      <dgm:spPr/>
      <dgm:t>
        <a:bodyPr/>
        <a:lstStyle/>
        <a:p>
          <a:pPr>
            <a:lnSpc>
              <a:spcPct val="100000"/>
            </a:lnSpc>
          </a:pPr>
          <a:r>
            <a:rPr lang="en-AU"/>
            <a:t>2.5.8 Target Size (Minimum) (AA)</a:t>
          </a:r>
          <a:endParaRPr lang="en-US"/>
        </a:p>
      </dgm:t>
    </dgm:pt>
    <dgm:pt modelId="{A173C097-015B-4FA5-9DE3-C0CB183EBD9D}" type="parTrans" cxnId="{31C4606B-8F0C-4239-8973-46494A7D6C5A}">
      <dgm:prSet/>
      <dgm:spPr/>
      <dgm:t>
        <a:bodyPr/>
        <a:lstStyle/>
        <a:p>
          <a:endParaRPr lang="en-US"/>
        </a:p>
      </dgm:t>
    </dgm:pt>
    <dgm:pt modelId="{A918C7EE-5C01-4D8C-B8A5-5C341FE1A240}" type="sibTrans" cxnId="{31C4606B-8F0C-4239-8973-46494A7D6C5A}">
      <dgm:prSet/>
      <dgm:spPr/>
      <dgm:t>
        <a:bodyPr/>
        <a:lstStyle/>
        <a:p>
          <a:endParaRPr lang="en-US"/>
        </a:p>
      </dgm:t>
    </dgm:pt>
    <dgm:pt modelId="{77B3BDBE-C138-407C-A3BE-C83BC24EB5EB}">
      <dgm:prSet/>
      <dgm:spPr/>
      <dgm:t>
        <a:bodyPr/>
        <a:lstStyle/>
        <a:p>
          <a:pPr>
            <a:lnSpc>
              <a:spcPct val="100000"/>
            </a:lnSpc>
            <a:defRPr b="1"/>
          </a:pPr>
          <a:r>
            <a:rPr lang="en-AU"/>
            <a:t>Guideline 3.2 Predictable</a:t>
          </a:r>
          <a:endParaRPr lang="en-US"/>
        </a:p>
      </dgm:t>
    </dgm:pt>
    <dgm:pt modelId="{0BBE6A9F-1CDF-42D2-89C0-52B35283CC14}" type="parTrans" cxnId="{0B514339-DF30-43E5-B2C2-FC0F4C232AB6}">
      <dgm:prSet/>
      <dgm:spPr/>
      <dgm:t>
        <a:bodyPr/>
        <a:lstStyle/>
        <a:p>
          <a:endParaRPr lang="en-US"/>
        </a:p>
      </dgm:t>
    </dgm:pt>
    <dgm:pt modelId="{B63072C4-62A1-4CDF-BCA8-9089320A8379}" type="sibTrans" cxnId="{0B514339-DF30-43E5-B2C2-FC0F4C232AB6}">
      <dgm:prSet/>
      <dgm:spPr/>
      <dgm:t>
        <a:bodyPr/>
        <a:lstStyle/>
        <a:p>
          <a:endParaRPr lang="en-US"/>
        </a:p>
      </dgm:t>
    </dgm:pt>
    <dgm:pt modelId="{566C93FB-56D0-4627-B9A0-255D18FB89BC}">
      <dgm:prSet/>
      <dgm:spPr/>
      <dgm:t>
        <a:bodyPr/>
        <a:lstStyle/>
        <a:p>
          <a:pPr>
            <a:lnSpc>
              <a:spcPct val="100000"/>
            </a:lnSpc>
          </a:pPr>
          <a:r>
            <a:rPr lang="en-AU"/>
            <a:t>3.2.6 Consistent Help (A)</a:t>
          </a:r>
          <a:endParaRPr lang="en-US"/>
        </a:p>
      </dgm:t>
    </dgm:pt>
    <dgm:pt modelId="{2C54734D-130C-4743-8C1E-301CBE9D3B28}" type="parTrans" cxnId="{66702A0C-7FB8-4F8A-BDE4-88848BA69DC8}">
      <dgm:prSet/>
      <dgm:spPr/>
      <dgm:t>
        <a:bodyPr/>
        <a:lstStyle/>
        <a:p>
          <a:endParaRPr lang="en-US"/>
        </a:p>
      </dgm:t>
    </dgm:pt>
    <dgm:pt modelId="{7B8E36CC-BCEE-4D48-92CE-0A2693672F72}" type="sibTrans" cxnId="{66702A0C-7FB8-4F8A-BDE4-88848BA69DC8}">
      <dgm:prSet/>
      <dgm:spPr/>
      <dgm:t>
        <a:bodyPr/>
        <a:lstStyle/>
        <a:p>
          <a:endParaRPr lang="en-US"/>
        </a:p>
      </dgm:t>
    </dgm:pt>
    <dgm:pt modelId="{9655AC1D-E576-4E6F-A8D8-400502A59F31}">
      <dgm:prSet/>
      <dgm:spPr/>
      <dgm:t>
        <a:bodyPr/>
        <a:lstStyle/>
        <a:p>
          <a:pPr>
            <a:lnSpc>
              <a:spcPct val="100000"/>
            </a:lnSpc>
            <a:defRPr b="1"/>
          </a:pPr>
          <a:r>
            <a:rPr lang="en-AU"/>
            <a:t>Guideline 3.3 Input Assistance</a:t>
          </a:r>
          <a:endParaRPr lang="en-US"/>
        </a:p>
      </dgm:t>
    </dgm:pt>
    <dgm:pt modelId="{63188337-4C81-4398-A807-3F7F6D5341FC}" type="parTrans" cxnId="{C6A8070E-7006-4674-90AE-4CFC0D825893}">
      <dgm:prSet/>
      <dgm:spPr/>
      <dgm:t>
        <a:bodyPr/>
        <a:lstStyle/>
        <a:p>
          <a:endParaRPr lang="en-US"/>
        </a:p>
      </dgm:t>
    </dgm:pt>
    <dgm:pt modelId="{158DE7C6-8445-49AE-94D9-C52E7660A929}" type="sibTrans" cxnId="{C6A8070E-7006-4674-90AE-4CFC0D825893}">
      <dgm:prSet/>
      <dgm:spPr/>
      <dgm:t>
        <a:bodyPr/>
        <a:lstStyle/>
        <a:p>
          <a:endParaRPr lang="en-US"/>
        </a:p>
      </dgm:t>
    </dgm:pt>
    <dgm:pt modelId="{E9FB77DF-3C8B-4843-B5C1-9F623EDAC939}">
      <dgm:prSet/>
      <dgm:spPr/>
      <dgm:t>
        <a:bodyPr/>
        <a:lstStyle/>
        <a:p>
          <a:pPr>
            <a:lnSpc>
              <a:spcPct val="100000"/>
            </a:lnSpc>
          </a:pPr>
          <a:r>
            <a:rPr lang="en-AU"/>
            <a:t>3.3.7 Accessible Authentication (AA)</a:t>
          </a:r>
          <a:endParaRPr lang="en-US"/>
        </a:p>
      </dgm:t>
    </dgm:pt>
    <dgm:pt modelId="{63B6C3B2-7D47-46DE-A3D6-4A86297391F6}" type="parTrans" cxnId="{1CAB4BDF-C8A4-4B60-BFA3-937418A11681}">
      <dgm:prSet/>
      <dgm:spPr/>
      <dgm:t>
        <a:bodyPr/>
        <a:lstStyle/>
        <a:p>
          <a:endParaRPr lang="en-US"/>
        </a:p>
      </dgm:t>
    </dgm:pt>
    <dgm:pt modelId="{B9FB6087-9854-41A3-933B-208AFBF36974}" type="sibTrans" cxnId="{1CAB4BDF-C8A4-4B60-BFA3-937418A11681}">
      <dgm:prSet/>
      <dgm:spPr/>
      <dgm:t>
        <a:bodyPr/>
        <a:lstStyle/>
        <a:p>
          <a:endParaRPr lang="en-US"/>
        </a:p>
      </dgm:t>
    </dgm:pt>
    <dgm:pt modelId="{7A2BCE58-A3C8-40D0-9552-3F14B7D9D97B}">
      <dgm:prSet/>
      <dgm:spPr/>
      <dgm:t>
        <a:bodyPr/>
        <a:lstStyle/>
        <a:p>
          <a:pPr>
            <a:lnSpc>
              <a:spcPct val="100000"/>
            </a:lnSpc>
          </a:pPr>
          <a:r>
            <a:rPr lang="en-AU"/>
            <a:t>3.3.8 Accessible Authentication (No Exception) (AAA)</a:t>
          </a:r>
          <a:endParaRPr lang="en-US"/>
        </a:p>
      </dgm:t>
    </dgm:pt>
    <dgm:pt modelId="{4BF09985-795D-441A-8E01-5412D5A12F8A}" type="parTrans" cxnId="{92D9102D-66B0-45A4-B0EA-DC2256A31E18}">
      <dgm:prSet/>
      <dgm:spPr/>
      <dgm:t>
        <a:bodyPr/>
        <a:lstStyle/>
        <a:p>
          <a:endParaRPr lang="en-US"/>
        </a:p>
      </dgm:t>
    </dgm:pt>
    <dgm:pt modelId="{B0F06B4B-CC45-4865-85A5-64BE84EBD64F}" type="sibTrans" cxnId="{92D9102D-66B0-45A4-B0EA-DC2256A31E18}">
      <dgm:prSet/>
      <dgm:spPr/>
      <dgm:t>
        <a:bodyPr/>
        <a:lstStyle/>
        <a:p>
          <a:endParaRPr lang="en-US"/>
        </a:p>
      </dgm:t>
    </dgm:pt>
    <dgm:pt modelId="{DD2BB248-B961-4B8D-B2EB-F4C8676E867F}">
      <dgm:prSet/>
      <dgm:spPr/>
      <dgm:t>
        <a:bodyPr/>
        <a:lstStyle/>
        <a:p>
          <a:pPr>
            <a:lnSpc>
              <a:spcPct val="100000"/>
            </a:lnSpc>
          </a:pPr>
          <a:r>
            <a:rPr lang="en-AU" dirty="0"/>
            <a:t>3.3.9 Redundant Entry (A)</a:t>
          </a:r>
          <a:endParaRPr lang="en-US" dirty="0"/>
        </a:p>
      </dgm:t>
    </dgm:pt>
    <dgm:pt modelId="{485BC65B-5A93-46BB-8490-83798432B21F}" type="parTrans" cxnId="{97444813-0EC7-4741-8386-F0B08049AD1D}">
      <dgm:prSet/>
      <dgm:spPr/>
      <dgm:t>
        <a:bodyPr/>
        <a:lstStyle/>
        <a:p>
          <a:endParaRPr lang="en-US"/>
        </a:p>
      </dgm:t>
    </dgm:pt>
    <dgm:pt modelId="{726B3343-6AF0-4036-8481-D8073C96070D}" type="sibTrans" cxnId="{97444813-0EC7-4741-8386-F0B08049AD1D}">
      <dgm:prSet/>
      <dgm:spPr/>
      <dgm:t>
        <a:bodyPr/>
        <a:lstStyle/>
        <a:p>
          <a:endParaRPr lang="en-US"/>
        </a:p>
      </dgm:t>
    </dgm:pt>
    <dgm:pt modelId="{071CD4DA-5990-483F-8446-C8B5E118BEC9}" type="pres">
      <dgm:prSet presAssocID="{332C7C04-81E9-49E5-9E4B-EC834D3EFAA2}" presName="root" presStyleCnt="0">
        <dgm:presLayoutVars>
          <dgm:dir/>
          <dgm:resizeHandles val="exact"/>
        </dgm:presLayoutVars>
      </dgm:prSet>
      <dgm:spPr/>
    </dgm:pt>
    <dgm:pt modelId="{B59132A6-ED71-4DB6-ADA3-44171FA10BA7}" type="pres">
      <dgm:prSet presAssocID="{8E0E3C33-6630-46E4-B9C3-899343C4EEEA}" presName="compNode" presStyleCnt="0"/>
      <dgm:spPr/>
    </dgm:pt>
    <dgm:pt modelId="{18D134FB-3836-4F97-9D92-EC09E6AE04C3}" type="pres">
      <dgm:prSet presAssocID="{8E0E3C33-6630-46E4-B9C3-899343C4EEEA}" presName="iconRect" presStyleLbl="node1" presStyleIdx="0" presStyleCnt="4" custLinFactNeighborX="-856" custLinFactNeighborY="-9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 direction arrow">
            <a:extLst>
              <a:ext uri="{C183D7F6-B498-43B3-948B-1728B52AA6E4}">
                <adec:decorative xmlns:adec="http://schemas.microsoft.com/office/drawing/2017/decorative" val="0"/>
              </a:ext>
            </a:extLst>
          </dgm14:cNvPr>
        </a:ext>
      </dgm:extLst>
    </dgm:pt>
    <dgm:pt modelId="{F98E8FE6-8F49-4140-A76D-9ECFF9423F01}" type="pres">
      <dgm:prSet presAssocID="{8E0E3C33-6630-46E4-B9C3-899343C4EEEA}" presName="iconSpace" presStyleCnt="0"/>
      <dgm:spPr/>
    </dgm:pt>
    <dgm:pt modelId="{0EE00A80-4934-4F38-918B-CE64F639E096}" type="pres">
      <dgm:prSet presAssocID="{8E0E3C33-6630-46E4-B9C3-899343C4EEEA}" presName="parTx" presStyleLbl="revTx" presStyleIdx="0" presStyleCnt="8">
        <dgm:presLayoutVars>
          <dgm:chMax val="0"/>
          <dgm:chPref val="0"/>
        </dgm:presLayoutVars>
      </dgm:prSet>
      <dgm:spPr/>
    </dgm:pt>
    <dgm:pt modelId="{D9D803EC-D6C1-4CB0-BFBF-772DF5EEFEF8}" type="pres">
      <dgm:prSet presAssocID="{8E0E3C33-6630-46E4-B9C3-899343C4EEEA}" presName="txSpace" presStyleCnt="0"/>
      <dgm:spPr/>
    </dgm:pt>
    <dgm:pt modelId="{B1A4B051-8165-4B15-BF67-72E3A0E6619D}" type="pres">
      <dgm:prSet presAssocID="{8E0E3C33-6630-46E4-B9C3-899343C4EEEA}" presName="desTx" presStyleLbl="revTx" presStyleIdx="1" presStyleCnt="8">
        <dgm:presLayoutVars/>
      </dgm:prSet>
      <dgm:spPr/>
    </dgm:pt>
    <dgm:pt modelId="{BD65520F-AFD2-4E45-BD2A-4B31999E3F71}" type="pres">
      <dgm:prSet presAssocID="{62BB6457-0C61-4E1C-ACF3-27FF4874DDFA}" presName="sibTrans" presStyleCnt="0"/>
      <dgm:spPr/>
    </dgm:pt>
    <dgm:pt modelId="{DD43D03E-C448-40C8-9090-F060CB0F16E1}" type="pres">
      <dgm:prSet presAssocID="{991C7831-FAF2-40F2-9167-04DFC6114F32}" presName="compNode" presStyleCnt="0"/>
      <dgm:spPr/>
    </dgm:pt>
    <dgm:pt modelId="{74A00AE4-31A0-48DF-8C18-E3E44524B375}" type="pres">
      <dgm:prSet presAssocID="{991C7831-FAF2-40F2-9167-04DFC6114F32}"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 hand tapping a screen">
            <a:extLst>
              <a:ext uri="{C183D7F6-B498-43B3-948B-1728B52AA6E4}">
                <adec:decorative xmlns:adec="http://schemas.microsoft.com/office/drawing/2017/decorative" val="0"/>
              </a:ext>
            </a:extLst>
          </dgm14:cNvPr>
        </a:ext>
      </dgm:extLst>
    </dgm:pt>
    <dgm:pt modelId="{997CC435-B3ED-4E42-9078-D03F0C081A12}" type="pres">
      <dgm:prSet presAssocID="{991C7831-FAF2-40F2-9167-04DFC6114F32}" presName="iconSpace" presStyleCnt="0"/>
      <dgm:spPr/>
    </dgm:pt>
    <dgm:pt modelId="{3D458F6E-DA11-4E17-8301-717259E64E88}" type="pres">
      <dgm:prSet presAssocID="{991C7831-FAF2-40F2-9167-04DFC6114F32}" presName="parTx" presStyleLbl="revTx" presStyleIdx="2" presStyleCnt="8">
        <dgm:presLayoutVars>
          <dgm:chMax val="0"/>
          <dgm:chPref val="0"/>
        </dgm:presLayoutVars>
      </dgm:prSet>
      <dgm:spPr/>
    </dgm:pt>
    <dgm:pt modelId="{8B8F523F-B106-4F15-A818-5C326E86EF69}" type="pres">
      <dgm:prSet presAssocID="{991C7831-FAF2-40F2-9167-04DFC6114F32}" presName="txSpace" presStyleCnt="0"/>
      <dgm:spPr/>
    </dgm:pt>
    <dgm:pt modelId="{4A830F47-5620-41AD-9919-C0302671D83B}" type="pres">
      <dgm:prSet presAssocID="{991C7831-FAF2-40F2-9167-04DFC6114F32}" presName="desTx" presStyleLbl="revTx" presStyleIdx="3" presStyleCnt="8">
        <dgm:presLayoutVars/>
      </dgm:prSet>
      <dgm:spPr/>
    </dgm:pt>
    <dgm:pt modelId="{C1F99D53-F7F3-4344-85E1-3300FAD2F62B}" type="pres">
      <dgm:prSet presAssocID="{0D2C2E53-F22B-4AA4-9453-9294EC6F6FFE}" presName="sibTrans" presStyleCnt="0"/>
      <dgm:spPr/>
    </dgm:pt>
    <dgm:pt modelId="{363CDCC4-E803-4D4D-9C48-82427C0E67E4}" type="pres">
      <dgm:prSet presAssocID="{77B3BDBE-C138-407C-A3BE-C83BC24EB5EB}" presName="compNode" presStyleCnt="0"/>
      <dgm:spPr/>
    </dgm:pt>
    <dgm:pt modelId="{D69AB388-FCB9-4852-B428-2EE6B2B2BF04}" type="pres">
      <dgm:prSet presAssocID="{77B3BDBE-C138-407C-A3BE-C83BC24EB5EB}"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ortune cookie"/>
        </a:ext>
      </dgm:extLst>
    </dgm:pt>
    <dgm:pt modelId="{23BEC76A-93AE-4B35-9773-EE10635430A8}" type="pres">
      <dgm:prSet presAssocID="{77B3BDBE-C138-407C-A3BE-C83BC24EB5EB}" presName="iconSpace" presStyleCnt="0"/>
      <dgm:spPr/>
    </dgm:pt>
    <dgm:pt modelId="{E5CCF7D6-2F60-4BE0-B7BF-E667F374070F}" type="pres">
      <dgm:prSet presAssocID="{77B3BDBE-C138-407C-A3BE-C83BC24EB5EB}" presName="parTx" presStyleLbl="revTx" presStyleIdx="4" presStyleCnt="8">
        <dgm:presLayoutVars>
          <dgm:chMax val="0"/>
          <dgm:chPref val="0"/>
        </dgm:presLayoutVars>
      </dgm:prSet>
      <dgm:spPr/>
    </dgm:pt>
    <dgm:pt modelId="{6D3C2A00-C79E-4C75-BCCF-633A8F40AF23}" type="pres">
      <dgm:prSet presAssocID="{77B3BDBE-C138-407C-A3BE-C83BC24EB5EB}" presName="txSpace" presStyleCnt="0"/>
      <dgm:spPr/>
    </dgm:pt>
    <dgm:pt modelId="{E7B0B663-E45B-4FD1-8F18-397C4BFD89D3}" type="pres">
      <dgm:prSet presAssocID="{77B3BDBE-C138-407C-A3BE-C83BC24EB5EB}" presName="desTx" presStyleLbl="revTx" presStyleIdx="5" presStyleCnt="8">
        <dgm:presLayoutVars/>
      </dgm:prSet>
      <dgm:spPr/>
    </dgm:pt>
    <dgm:pt modelId="{45D973C8-A0EA-4167-8269-7680970A3986}" type="pres">
      <dgm:prSet presAssocID="{B63072C4-62A1-4CDF-BCA8-9089320A8379}" presName="sibTrans" presStyleCnt="0"/>
      <dgm:spPr/>
    </dgm:pt>
    <dgm:pt modelId="{76C7A451-E5C1-4E32-89DD-AC7ECEF69888}" type="pres">
      <dgm:prSet presAssocID="{9655AC1D-E576-4E6F-A8D8-400502A59F31}" presName="compNode" presStyleCnt="0"/>
      <dgm:spPr/>
    </dgm:pt>
    <dgm:pt modelId="{AD049806-33B0-423E-B5FD-D59D50AB6AAD}" type="pres">
      <dgm:prSet presAssocID="{9655AC1D-E576-4E6F-A8D8-400502A59F3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eople asking questions"/>
        </a:ext>
      </dgm:extLst>
    </dgm:pt>
    <dgm:pt modelId="{5ED8E7C5-3FE1-4EE7-B5AB-2522D0581A83}" type="pres">
      <dgm:prSet presAssocID="{9655AC1D-E576-4E6F-A8D8-400502A59F31}" presName="iconSpace" presStyleCnt="0"/>
      <dgm:spPr/>
    </dgm:pt>
    <dgm:pt modelId="{D8DEEEE3-5039-4110-B4D1-6D0D22920377}" type="pres">
      <dgm:prSet presAssocID="{9655AC1D-E576-4E6F-A8D8-400502A59F31}" presName="parTx" presStyleLbl="revTx" presStyleIdx="6" presStyleCnt="8">
        <dgm:presLayoutVars>
          <dgm:chMax val="0"/>
          <dgm:chPref val="0"/>
        </dgm:presLayoutVars>
      </dgm:prSet>
      <dgm:spPr/>
    </dgm:pt>
    <dgm:pt modelId="{881FCE1E-785A-4CF5-9179-326E8F56D4AC}" type="pres">
      <dgm:prSet presAssocID="{9655AC1D-E576-4E6F-A8D8-400502A59F31}" presName="txSpace" presStyleCnt="0"/>
      <dgm:spPr/>
    </dgm:pt>
    <dgm:pt modelId="{5BAA7C08-00F6-4B76-9512-1BB200DA09E7}" type="pres">
      <dgm:prSet presAssocID="{9655AC1D-E576-4E6F-A8D8-400502A59F31}" presName="desTx" presStyleLbl="revTx" presStyleIdx="7" presStyleCnt="8">
        <dgm:presLayoutVars/>
      </dgm:prSet>
      <dgm:spPr/>
    </dgm:pt>
  </dgm:ptLst>
  <dgm:cxnLst>
    <dgm:cxn modelId="{CBF07709-3392-4167-9712-308A07F5A3E5}" type="presOf" srcId="{8E0E3C33-6630-46E4-B9C3-899343C4EEEA}" destId="{0EE00A80-4934-4F38-918B-CE64F639E096}" srcOrd="0" destOrd="0" presId="urn:microsoft.com/office/officeart/2018/5/layout/CenteredIconLabelDescriptionList"/>
    <dgm:cxn modelId="{66702A0C-7FB8-4F8A-BDE4-88848BA69DC8}" srcId="{77B3BDBE-C138-407C-A3BE-C83BC24EB5EB}" destId="{566C93FB-56D0-4627-B9A0-255D18FB89BC}" srcOrd="0" destOrd="0" parTransId="{2C54734D-130C-4743-8C1E-301CBE9D3B28}" sibTransId="{7B8E36CC-BCEE-4D48-92CE-0A2693672F72}"/>
    <dgm:cxn modelId="{6B0AD40C-E38A-4F60-BB0B-4C6FE864668D}" type="presOf" srcId="{E9FB77DF-3C8B-4843-B5C1-9F623EDAC939}" destId="{5BAA7C08-00F6-4B76-9512-1BB200DA09E7}" srcOrd="0" destOrd="0" presId="urn:microsoft.com/office/officeart/2018/5/layout/CenteredIconLabelDescriptionList"/>
    <dgm:cxn modelId="{C6A8070E-7006-4674-90AE-4CFC0D825893}" srcId="{332C7C04-81E9-49E5-9E4B-EC834D3EFAA2}" destId="{9655AC1D-E576-4E6F-A8D8-400502A59F31}" srcOrd="3" destOrd="0" parTransId="{63188337-4C81-4398-A807-3F7F6D5341FC}" sibTransId="{158DE7C6-8445-49AE-94D9-C52E7660A929}"/>
    <dgm:cxn modelId="{BE4A8E0E-B802-41DF-A614-11E825F53F89}" type="presOf" srcId="{DD2BB248-B961-4B8D-B2EB-F4C8676E867F}" destId="{5BAA7C08-00F6-4B76-9512-1BB200DA09E7}" srcOrd="0" destOrd="2" presId="urn:microsoft.com/office/officeart/2018/5/layout/CenteredIconLabelDescriptionList"/>
    <dgm:cxn modelId="{BF83980E-73B8-484F-A35A-D0F44145AEEF}" type="presOf" srcId="{EC0E6CF1-471E-49DF-B23E-70E3D85682AE}" destId="{B1A4B051-8165-4B15-BF67-72E3A0E6619D}" srcOrd="0" destOrd="2" presId="urn:microsoft.com/office/officeart/2018/5/layout/CenteredIconLabelDescriptionList"/>
    <dgm:cxn modelId="{97444813-0EC7-4741-8386-F0B08049AD1D}" srcId="{9655AC1D-E576-4E6F-A8D8-400502A59F31}" destId="{DD2BB248-B961-4B8D-B2EB-F4C8676E867F}" srcOrd="2" destOrd="0" parTransId="{485BC65B-5A93-46BB-8490-83798432B21F}" sibTransId="{726B3343-6AF0-4036-8481-D8073C96070D}"/>
    <dgm:cxn modelId="{CD67141D-C1B1-493C-9BE5-ED8593E8C302}" type="presOf" srcId="{566C93FB-56D0-4627-B9A0-255D18FB89BC}" destId="{E7B0B663-E45B-4FD1-8F18-397C4BFD89D3}" srcOrd="0" destOrd="0" presId="urn:microsoft.com/office/officeart/2018/5/layout/CenteredIconLabelDescriptionList"/>
    <dgm:cxn modelId="{6EAEA11D-E6ED-4A13-B6D0-E954B722670C}" type="presOf" srcId="{332C7C04-81E9-49E5-9E4B-EC834D3EFAA2}" destId="{071CD4DA-5990-483F-8446-C8B5E118BEC9}" srcOrd="0" destOrd="0" presId="urn:microsoft.com/office/officeart/2018/5/layout/CenteredIconLabelDescriptionList"/>
    <dgm:cxn modelId="{55516628-A09B-40F3-871A-B5A16D884CF4}" type="presOf" srcId="{6BA034DF-BAC2-4A0D-933E-73CA94E0F15C}" destId="{4A830F47-5620-41AD-9919-C0302671D83B}" srcOrd="0" destOrd="1" presId="urn:microsoft.com/office/officeart/2018/5/layout/CenteredIconLabelDescriptionList"/>
    <dgm:cxn modelId="{8CC0162C-CA7C-481D-B563-FCFF7D934F46}" type="presOf" srcId="{81648D5D-8469-4358-B4D5-3B7254094E40}" destId="{B1A4B051-8165-4B15-BF67-72E3A0E6619D}" srcOrd="0" destOrd="1" presId="urn:microsoft.com/office/officeart/2018/5/layout/CenteredIconLabelDescriptionList"/>
    <dgm:cxn modelId="{92D9102D-66B0-45A4-B0EA-DC2256A31E18}" srcId="{9655AC1D-E576-4E6F-A8D8-400502A59F31}" destId="{7A2BCE58-A3C8-40D0-9552-3F14B7D9D97B}" srcOrd="1" destOrd="0" parTransId="{4BF09985-795D-441A-8E01-5412D5A12F8A}" sibTransId="{B0F06B4B-CC45-4865-85A5-64BE84EBD64F}"/>
    <dgm:cxn modelId="{A2289230-BB80-4514-98AF-3A02275E7CD9}" srcId="{8E0E3C33-6630-46E4-B9C3-899343C4EEEA}" destId="{7F37E0F1-C9D6-43AF-B432-95E8EC92C08A}" srcOrd="0" destOrd="0" parTransId="{49E18D38-26DA-4F19-8E09-59C457113959}" sibTransId="{BEE8592C-A218-487C-B893-FF656C65D75E}"/>
    <dgm:cxn modelId="{7979D632-97E1-4917-8E7B-F6FB6C5DAB3A}" srcId="{8E0E3C33-6630-46E4-B9C3-899343C4EEEA}" destId="{EC0E6CF1-471E-49DF-B23E-70E3D85682AE}" srcOrd="2" destOrd="0" parTransId="{0D118077-A8F9-4BF6-A2DE-1BF12F1A3C1D}" sibTransId="{7D8F0B31-3B64-41E0-A366-1C4F5D7E2CC8}"/>
    <dgm:cxn modelId="{0B514339-DF30-43E5-B2C2-FC0F4C232AB6}" srcId="{332C7C04-81E9-49E5-9E4B-EC834D3EFAA2}" destId="{77B3BDBE-C138-407C-A3BE-C83BC24EB5EB}" srcOrd="2" destOrd="0" parTransId="{0BBE6A9F-1CDF-42D2-89C0-52B35283CC14}" sibTransId="{B63072C4-62A1-4CDF-BCA8-9089320A8379}"/>
    <dgm:cxn modelId="{0EF02566-85B9-4E7C-9A26-1A3ACA534669}" type="presOf" srcId="{7F37E0F1-C9D6-43AF-B432-95E8EC92C08A}" destId="{B1A4B051-8165-4B15-BF67-72E3A0E6619D}" srcOrd="0" destOrd="0" presId="urn:microsoft.com/office/officeart/2018/5/layout/CenteredIconLabelDescriptionList"/>
    <dgm:cxn modelId="{31C4606B-8F0C-4239-8973-46494A7D6C5A}" srcId="{991C7831-FAF2-40F2-9167-04DFC6114F32}" destId="{6BA034DF-BAC2-4A0D-933E-73CA94E0F15C}" srcOrd="1" destOrd="0" parTransId="{A173C097-015B-4FA5-9DE3-C0CB183EBD9D}" sibTransId="{A918C7EE-5C01-4D8C-B8A5-5C341FE1A240}"/>
    <dgm:cxn modelId="{80999651-AF41-458D-A738-7E2DC62BC8C4}" type="presOf" srcId="{991C7831-FAF2-40F2-9167-04DFC6114F32}" destId="{3D458F6E-DA11-4E17-8301-717259E64E88}" srcOrd="0" destOrd="0" presId="urn:microsoft.com/office/officeart/2018/5/layout/CenteredIconLabelDescriptionList"/>
    <dgm:cxn modelId="{75497378-48F8-4A3C-A9B7-6C3A11A68A8E}" type="presOf" srcId="{7A2BCE58-A3C8-40D0-9552-3F14B7D9D97B}" destId="{5BAA7C08-00F6-4B76-9512-1BB200DA09E7}" srcOrd="0" destOrd="1" presId="urn:microsoft.com/office/officeart/2018/5/layout/CenteredIconLabelDescriptionList"/>
    <dgm:cxn modelId="{7B13208B-D2BB-46E3-A32B-18C945C919CD}" srcId="{332C7C04-81E9-49E5-9E4B-EC834D3EFAA2}" destId="{8E0E3C33-6630-46E4-B9C3-899343C4EEEA}" srcOrd="0" destOrd="0" parTransId="{AA67795F-6CF9-49E9-A4C0-25F9B171E25F}" sibTransId="{62BB6457-0C61-4E1C-ACF3-27FF4874DDFA}"/>
    <dgm:cxn modelId="{DA734594-E29E-4A47-BFB0-230FA9C84B83}" type="presOf" srcId="{78D678E2-1A85-4A96-AC52-A3D801C93A2E}" destId="{4A830F47-5620-41AD-9919-C0302671D83B}" srcOrd="0" destOrd="0" presId="urn:microsoft.com/office/officeart/2018/5/layout/CenteredIconLabelDescriptionList"/>
    <dgm:cxn modelId="{F5239498-0838-4AC6-91F9-210D56E3BB52}" srcId="{991C7831-FAF2-40F2-9167-04DFC6114F32}" destId="{78D678E2-1A85-4A96-AC52-A3D801C93A2E}" srcOrd="0" destOrd="0" parTransId="{76070C51-8885-4EFB-B1BD-02FA36C48141}" sibTransId="{19382FDE-60B6-479E-9A68-06D6CD4E9B5D}"/>
    <dgm:cxn modelId="{219E1AA7-65A2-4567-BA3C-08F7EA9BFCEB}" srcId="{332C7C04-81E9-49E5-9E4B-EC834D3EFAA2}" destId="{991C7831-FAF2-40F2-9167-04DFC6114F32}" srcOrd="1" destOrd="0" parTransId="{3C05F31E-5ADA-404A-8A30-FF0E8C1BF245}" sibTransId="{0D2C2E53-F22B-4AA4-9453-9294EC6F6FFE}"/>
    <dgm:cxn modelId="{5B9DCEBD-0DA7-4069-9831-A6C3D8721EDD}" type="presOf" srcId="{9655AC1D-E576-4E6F-A8D8-400502A59F31}" destId="{D8DEEEE3-5039-4110-B4D1-6D0D22920377}" srcOrd="0" destOrd="0" presId="urn:microsoft.com/office/officeart/2018/5/layout/CenteredIconLabelDescriptionList"/>
    <dgm:cxn modelId="{20230FC5-B714-44E5-8446-32DA707280AA}" srcId="{8E0E3C33-6630-46E4-B9C3-899343C4EEEA}" destId="{81648D5D-8469-4358-B4D5-3B7254094E40}" srcOrd="1" destOrd="0" parTransId="{997DED0E-C29F-46DA-B8CA-4FB6B03C5FAB}" sibTransId="{07BD68FF-EE7E-4845-9627-0A580E1F8592}"/>
    <dgm:cxn modelId="{FDF141D1-E92D-4CE7-ADA5-25DCFCF509CB}" type="presOf" srcId="{77B3BDBE-C138-407C-A3BE-C83BC24EB5EB}" destId="{E5CCF7D6-2F60-4BE0-B7BF-E667F374070F}" srcOrd="0" destOrd="0" presId="urn:microsoft.com/office/officeart/2018/5/layout/CenteredIconLabelDescriptionList"/>
    <dgm:cxn modelId="{1CAB4BDF-C8A4-4B60-BFA3-937418A11681}" srcId="{9655AC1D-E576-4E6F-A8D8-400502A59F31}" destId="{E9FB77DF-3C8B-4843-B5C1-9F623EDAC939}" srcOrd="0" destOrd="0" parTransId="{63B6C3B2-7D47-46DE-A3D6-4A86297391F6}" sibTransId="{B9FB6087-9854-41A3-933B-208AFBF36974}"/>
    <dgm:cxn modelId="{E9E8FDF6-CF11-43B1-AD3E-E3DE535DB6B8}" type="presParOf" srcId="{071CD4DA-5990-483F-8446-C8B5E118BEC9}" destId="{B59132A6-ED71-4DB6-ADA3-44171FA10BA7}" srcOrd="0" destOrd="0" presId="urn:microsoft.com/office/officeart/2018/5/layout/CenteredIconLabelDescriptionList"/>
    <dgm:cxn modelId="{3C5BBD1F-3EC8-4C6F-B589-2B7A26FE1C4D}" type="presParOf" srcId="{B59132A6-ED71-4DB6-ADA3-44171FA10BA7}" destId="{18D134FB-3836-4F97-9D92-EC09E6AE04C3}" srcOrd="0" destOrd="0" presId="urn:microsoft.com/office/officeart/2018/5/layout/CenteredIconLabelDescriptionList"/>
    <dgm:cxn modelId="{7A5EC30D-23D4-467C-BF02-DECEBB5D458F}" type="presParOf" srcId="{B59132A6-ED71-4DB6-ADA3-44171FA10BA7}" destId="{F98E8FE6-8F49-4140-A76D-9ECFF9423F01}" srcOrd="1" destOrd="0" presId="urn:microsoft.com/office/officeart/2018/5/layout/CenteredIconLabelDescriptionList"/>
    <dgm:cxn modelId="{8FC2FADF-2A66-4B7C-85D4-4A6C2B897BBC}" type="presParOf" srcId="{B59132A6-ED71-4DB6-ADA3-44171FA10BA7}" destId="{0EE00A80-4934-4F38-918B-CE64F639E096}" srcOrd="2" destOrd="0" presId="urn:microsoft.com/office/officeart/2018/5/layout/CenteredIconLabelDescriptionList"/>
    <dgm:cxn modelId="{84D7E0F8-045D-485C-BA69-819935777D5C}" type="presParOf" srcId="{B59132A6-ED71-4DB6-ADA3-44171FA10BA7}" destId="{D9D803EC-D6C1-4CB0-BFBF-772DF5EEFEF8}" srcOrd="3" destOrd="0" presId="urn:microsoft.com/office/officeart/2018/5/layout/CenteredIconLabelDescriptionList"/>
    <dgm:cxn modelId="{05D18DA3-68A7-411C-ACCE-9FDCAEBF8F5C}" type="presParOf" srcId="{B59132A6-ED71-4DB6-ADA3-44171FA10BA7}" destId="{B1A4B051-8165-4B15-BF67-72E3A0E6619D}" srcOrd="4" destOrd="0" presId="urn:microsoft.com/office/officeart/2018/5/layout/CenteredIconLabelDescriptionList"/>
    <dgm:cxn modelId="{321F9467-240D-4BAB-B70F-FABFC2BFA175}" type="presParOf" srcId="{071CD4DA-5990-483F-8446-C8B5E118BEC9}" destId="{BD65520F-AFD2-4E45-BD2A-4B31999E3F71}" srcOrd="1" destOrd="0" presId="urn:microsoft.com/office/officeart/2018/5/layout/CenteredIconLabelDescriptionList"/>
    <dgm:cxn modelId="{B978CA3A-EBD6-4F19-AC99-CC6B664FA883}" type="presParOf" srcId="{071CD4DA-5990-483F-8446-C8B5E118BEC9}" destId="{DD43D03E-C448-40C8-9090-F060CB0F16E1}" srcOrd="2" destOrd="0" presId="urn:microsoft.com/office/officeart/2018/5/layout/CenteredIconLabelDescriptionList"/>
    <dgm:cxn modelId="{A9953DB2-E8BE-4534-89A9-43AB378B4035}" type="presParOf" srcId="{DD43D03E-C448-40C8-9090-F060CB0F16E1}" destId="{74A00AE4-31A0-48DF-8C18-E3E44524B375}" srcOrd="0" destOrd="0" presId="urn:microsoft.com/office/officeart/2018/5/layout/CenteredIconLabelDescriptionList"/>
    <dgm:cxn modelId="{7D113B0F-1D96-4C53-8C7C-A8A9B2F04FFF}" type="presParOf" srcId="{DD43D03E-C448-40C8-9090-F060CB0F16E1}" destId="{997CC435-B3ED-4E42-9078-D03F0C081A12}" srcOrd="1" destOrd="0" presId="urn:microsoft.com/office/officeart/2018/5/layout/CenteredIconLabelDescriptionList"/>
    <dgm:cxn modelId="{F8DB7FDC-675F-4C94-A8AE-0DDB942435F7}" type="presParOf" srcId="{DD43D03E-C448-40C8-9090-F060CB0F16E1}" destId="{3D458F6E-DA11-4E17-8301-717259E64E88}" srcOrd="2" destOrd="0" presId="urn:microsoft.com/office/officeart/2018/5/layout/CenteredIconLabelDescriptionList"/>
    <dgm:cxn modelId="{A56F0E66-D20D-4F9D-B095-F37D99A45F5F}" type="presParOf" srcId="{DD43D03E-C448-40C8-9090-F060CB0F16E1}" destId="{8B8F523F-B106-4F15-A818-5C326E86EF69}" srcOrd="3" destOrd="0" presId="urn:microsoft.com/office/officeart/2018/5/layout/CenteredIconLabelDescriptionList"/>
    <dgm:cxn modelId="{A597308F-E597-438E-83A5-4CDA7FDCE6B2}" type="presParOf" srcId="{DD43D03E-C448-40C8-9090-F060CB0F16E1}" destId="{4A830F47-5620-41AD-9919-C0302671D83B}" srcOrd="4" destOrd="0" presId="urn:microsoft.com/office/officeart/2018/5/layout/CenteredIconLabelDescriptionList"/>
    <dgm:cxn modelId="{EEE03A33-F42F-480B-9266-97EF97106EFF}" type="presParOf" srcId="{071CD4DA-5990-483F-8446-C8B5E118BEC9}" destId="{C1F99D53-F7F3-4344-85E1-3300FAD2F62B}" srcOrd="3" destOrd="0" presId="urn:microsoft.com/office/officeart/2018/5/layout/CenteredIconLabelDescriptionList"/>
    <dgm:cxn modelId="{51F47357-8746-482D-8A5A-FD3964206A0B}" type="presParOf" srcId="{071CD4DA-5990-483F-8446-C8B5E118BEC9}" destId="{363CDCC4-E803-4D4D-9C48-82427C0E67E4}" srcOrd="4" destOrd="0" presId="urn:microsoft.com/office/officeart/2018/5/layout/CenteredIconLabelDescriptionList"/>
    <dgm:cxn modelId="{989CFFDA-7989-4173-B5CF-79E28C0891F2}" type="presParOf" srcId="{363CDCC4-E803-4D4D-9C48-82427C0E67E4}" destId="{D69AB388-FCB9-4852-B428-2EE6B2B2BF04}" srcOrd="0" destOrd="0" presId="urn:microsoft.com/office/officeart/2018/5/layout/CenteredIconLabelDescriptionList"/>
    <dgm:cxn modelId="{DEC73C99-9D0B-489E-A426-B39403664C17}" type="presParOf" srcId="{363CDCC4-E803-4D4D-9C48-82427C0E67E4}" destId="{23BEC76A-93AE-4B35-9773-EE10635430A8}" srcOrd="1" destOrd="0" presId="urn:microsoft.com/office/officeart/2018/5/layout/CenteredIconLabelDescriptionList"/>
    <dgm:cxn modelId="{F3D6DB40-F8D7-4CB0-8ED2-1FA367746EF4}" type="presParOf" srcId="{363CDCC4-E803-4D4D-9C48-82427C0E67E4}" destId="{E5CCF7D6-2F60-4BE0-B7BF-E667F374070F}" srcOrd="2" destOrd="0" presId="urn:microsoft.com/office/officeart/2018/5/layout/CenteredIconLabelDescriptionList"/>
    <dgm:cxn modelId="{2A2D5074-8CAD-4EAC-B646-34190154AD87}" type="presParOf" srcId="{363CDCC4-E803-4D4D-9C48-82427C0E67E4}" destId="{6D3C2A00-C79E-4C75-BCCF-633A8F40AF23}" srcOrd="3" destOrd="0" presId="urn:microsoft.com/office/officeart/2018/5/layout/CenteredIconLabelDescriptionList"/>
    <dgm:cxn modelId="{B8DA8FBA-64DD-4C54-BE1E-10C956A4232F}" type="presParOf" srcId="{363CDCC4-E803-4D4D-9C48-82427C0E67E4}" destId="{E7B0B663-E45B-4FD1-8F18-397C4BFD89D3}" srcOrd="4" destOrd="0" presId="urn:microsoft.com/office/officeart/2018/5/layout/CenteredIconLabelDescriptionList"/>
    <dgm:cxn modelId="{C640DE73-5E0E-436A-B543-CEB982BF758A}" type="presParOf" srcId="{071CD4DA-5990-483F-8446-C8B5E118BEC9}" destId="{45D973C8-A0EA-4167-8269-7680970A3986}" srcOrd="5" destOrd="0" presId="urn:microsoft.com/office/officeart/2018/5/layout/CenteredIconLabelDescriptionList"/>
    <dgm:cxn modelId="{FFAA5FCF-947B-4667-A0B8-A66054F53968}" type="presParOf" srcId="{071CD4DA-5990-483F-8446-C8B5E118BEC9}" destId="{76C7A451-E5C1-4E32-89DD-AC7ECEF69888}" srcOrd="6" destOrd="0" presId="urn:microsoft.com/office/officeart/2018/5/layout/CenteredIconLabelDescriptionList"/>
    <dgm:cxn modelId="{1B908C8F-8C20-405F-B1CF-B367A7FE79D5}" type="presParOf" srcId="{76C7A451-E5C1-4E32-89DD-AC7ECEF69888}" destId="{AD049806-33B0-423E-B5FD-D59D50AB6AAD}" srcOrd="0" destOrd="0" presId="urn:microsoft.com/office/officeart/2018/5/layout/CenteredIconLabelDescriptionList"/>
    <dgm:cxn modelId="{382193E7-9D72-4F66-8055-3AE3F89E5C79}" type="presParOf" srcId="{76C7A451-E5C1-4E32-89DD-AC7ECEF69888}" destId="{5ED8E7C5-3FE1-4EE7-B5AB-2522D0581A83}" srcOrd="1" destOrd="0" presId="urn:microsoft.com/office/officeart/2018/5/layout/CenteredIconLabelDescriptionList"/>
    <dgm:cxn modelId="{E9D447C4-3E82-47B9-9F69-CD0162E84FE3}" type="presParOf" srcId="{76C7A451-E5C1-4E32-89DD-AC7ECEF69888}" destId="{D8DEEEE3-5039-4110-B4D1-6D0D22920377}" srcOrd="2" destOrd="0" presId="urn:microsoft.com/office/officeart/2018/5/layout/CenteredIconLabelDescriptionList"/>
    <dgm:cxn modelId="{ADB9866C-9E09-4CA8-B728-B453C7DACC35}" type="presParOf" srcId="{76C7A451-E5C1-4E32-89DD-AC7ECEF69888}" destId="{881FCE1E-785A-4CF5-9179-326E8F56D4AC}" srcOrd="3" destOrd="0" presId="urn:microsoft.com/office/officeart/2018/5/layout/CenteredIconLabelDescriptionList"/>
    <dgm:cxn modelId="{456C7322-F12A-4362-B9E0-7B3694248F06}" type="presParOf" srcId="{76C7A451-E5C1-4E32-89DD-AC7ECEF69888}" destId="{5BAA7C08-00F6-4B76-9512-1BB200DA09E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A911E-5D20-46CF-8AE6-44C25DFABF9D}">
      <dsp:nvSpPr>
        <dsp:cNvPr id="0" name=""/>
        <dsp:cNvSpPr/>
      </dsp:nvSpPr>
      <dsp:spPr>
        <a:xfrm>
          <a:off x="0" y="753"/>
          <a:ext cx="807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5E291-120B-45D8-9C8D-B7C250FF66C9}">
      <dsp:nvSpPr>
        <dsp:cNvPr id="0" name=""/>
        <dsp:cNvSpPr/>
      </dsp:nvSpPr>
      <dsp:spPr>
        <a:xfrm>
          <a:off x="0" y="753"/>
          <a:ext cx="8077200" cy="1234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GB" sz="5400" kern="1200"/>
            <a:t>WCAG 1.0</a:t>
          </a:r>
          <a:endParaRPr lang="en-US" sz="5400" kern="1200"/>
        </a:p>
      </dsp:txBody>
      <dsp:txXfrm>
        <a:off x="0" y="753"/>
        <a:ext cx="8077200" cy="1234138"/>
      </dsp:txXfrm>
    </dsp:sp>
    <dsp:sp modelId="{A44B5697-4AE9-4CB8-AF6F-E4074F9F9D94}">
      <dsp:nvSpPr>
        <dsp:cNvPr id="0" name=""/>
        <dsp:cNvSpPr/>
      </dsp:nvSpPr>
      <dsp:spPr>
        <a:xfrm>
          <a:off x="0" y="1234892"/>
          <a:ext cx="807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7C1D2-2D51-48ED-8B1F-01942AA8F755}">
      <dsp:nvSpPr>
        <dsp:cNvPr id="0" name=""/>
        <dsp:cNvSpPr/>
      </dsp:nvSpPr>
      <dsp:spPr>
        <a:xfrm>
          <a:off x="0" y="1234892"/>
          <a:ext cx="8077200" cy="1234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GB" sz="5400" kern="1200"/>
            <a:t>WCAG 2.0</a:t>
          </a:r>
          <a:endParaRPr lang="en-US" sz="5400" kern="1200"/>
        </a:p>
      </dsp:txBody>
      <dsp:txXfrm>
        <a:off x="0" y="1234892"/>
        <a:ext cx="8077200" cy="1234138"/>
      </dsp:txXfrm>
    </dsp:sp>
    <dsp:sp modelId="{2A9AF383-1C71-453F-A1F3-0913001FE99C}">
      <dsp:nvSpPr>
        <dsp:cNvPr id="0" name=""/>
        <dsp:cNvSpPr/>
      </dsp:nvSpPr>
      <dsp:spPr>
        <a:xfrm>
          <a:off x="0" y="2469030"/>
          <a:ext cx="807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E4035-CAE1-4F9A-ADCE-7D8E6A70D588}">
      <dsp:nvSpPr>
        <dsp:cNvPr id="0" name=""/>
        <dsp:cNvSpPr/>
      </dsp:nvSpPr>
      <dsp:spPr>
        <a:xfrm>
          <a:off x="0" y="2469030"/>
          <a:ext cx="8077200" cy="1234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GB" sz="5400" kern="1200" dirty="0"/>
            <a:t>WCAG 2.1</a:t>
          </a:r>
          <a:endParaRPr lang="en-US" sz="5400" kern="1200" dirty="0"/>
        </a:p>
      </dsp:txBody>
      <dsp:txXfrm>
        <a:off x="0" y="2469030"/>
        <a:ext cx="8077200" cy="1234138"/>
      </dsp:txXfrm>
    </dsp:sp>
    <dsp:sp modelId="{EF01B77D-6E1F-4462-BE65-43C77C774B4C}">
      <dsp:nvSpPr>
        <dsp:cNvPr id="0" name=""/>
        <dsp:cNvSpPr/>
      </dsp:nvSpPr>
      <dsp:spPr>
        <a:xfrm>
          <a:off x="0" y="3703169"/>
          <a:ext cx="807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6EFBA-554A-481C-A038-01210916A279}">
      <dsp:nvSpPr>
        <dsp:cNvPr id="0" name=""/>
        <dsp:cNvSpPr/>
      </dsp:nvSpPr>
      <dsp:spPr>
        <a:xfrm>
          <a:off x="0" y="3703169"/>
          <a:ext cx="8077200" cy="1234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GB" sz="5400" kern="1200"/>
            <a:t>WCAG 2.2</a:t>
          </a:r>
          <a:endParaRPr lang="en-US" sz="5400" kern="1200"/>
        </a:p>
      </dsp:txBody>
      <dsp:txXfrm>
        <a:off x="0" y="3703169"/>
        <a:ext cx="8077200" cy="1234138"/>
      </dsp:txXfrm>
    </dsp:sp>
    <dsp:sp modelId="{FFB438A8-EE1D-40F3-80AB-168E5CAEAD2E}">
      <dsp:nvSpPr>
        <dsp:cNvPr id="0" name=""/>
        <dsp:cNvSpPr/>
      </dsp:nvSpPr>
      <dsp:spPr>
        <a:xfrm>
          <a:off x="0" y="4937307"/>
          <a:ext cx="807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77F94-D15B-4298-967F-C58828787CC8}">
      <dsp:nvSpPr>
        <dsp:cNvPr id="0" name=""/>
        <dsp:cNvSpPr/>
      </dsp:nvSpPr>
      <dsp:spPr>
        <a:xfrm>
          <a:off x="0" y="4937307"/>
          <a:ext cx="8077200" cy="1234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GB" sz="5400" kern="1200" dirty="0"/>
            <a:t>WCAG 2.x?</a:t>
          </a:r>
          <a:endParaRPr lang="en-US" sz="5400" kern="1200" dirty="0"/>
        </a:p>
      </dsp:txBody>
      <dsp:txXfrm>
        <a:off x="0" y="4937307"/>
        <a:ext cx="8077200" cy="1234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134FB-3836-4F97-9D92-EC09E6AE04C3}">
      <dsp:nvSpPr>
        <dsp:cNvPr id="0" name=""/>
        <dsp:cNvSpPr/>
      </dsp:nvSpPr>
      <dsp:spPr>
        <a:xfrm>
          <a:off x="1172816" y="1213892"/>
          <a:ext cx="1272796" cy="127279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E00A80-4934-4F38-918B-CE64F639E096}">
      <dsp:nvSpPr>
        <dsp:cNvPr id="0" name=""/>
        <dsp:cNvSpPr/>
      </dsp:nvSpPr>
      <dsp:spPr>
        <a:xfrm>
          <a:off x="1828" y="2658215"/>
          <a:ext cx="3636562" cy="54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AU" sz="2300" kern="1200"/>
            <a:t>Guideline 2.4 Navigable</a:t>
          </a:r>
          <a:endParaRPr lang="en-US" sz="2300" kern="1200"/>
        </a:p>
      </dsp:txBody>
      <dsp:txXfrm>
        <a:off x="1828" y="2658215"/>
        <a:ext cx="3636562" cy="545484"/>
      </dsp:txXfrm>
    </dsp:sp>
    <dsp:sp modelId="{B1A4B051-8165-4B15-BF67-72E3A0E6619D}">
      <dsp:nvSpPr>
        <dsp:cNvPr id="0" name=""/>
        <dsp:cNvSpPr/>
      </dsp:nvSpPr>
      <dsp:spPr>
        <a:xfrm>
          <a:off x="1828" y="3278128"/>
          <a:ext cx="3636562" cy="166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AU" sz="1700" kern="1200"/>
            <a:t>2.4.11 Focus Appearance (AA)</a:t>
          </a:r>
          <a:endParaRPr lang="en-US" sz="1700" kern="1200"/>
        </a:p>
        <a:p>
          <a:pPr marL="0" lvl="0" indent="0" algn="ctr" defTabSz="755650">
            <a:lnSpc>
              <a:spcPct val="100000"/>
            </a:lnSpc>
            <a:spcBef>
              <a:spcPct val="0"/>
            </a:spcBef>
            <a:spcAft>
              <a:spcPct val="35000"/>
            </a:spcAft>
            <a:buNone/>
          </a:pPr>
          <a:r>
            <a:rPr lang="en-AU" sz="1700" kern="1200"/>
            <a:t>2.4.12 Focus Not Obscured (Minimum) (AA)</a:t>
          </a:r>
          <a:endParaRPr lang="en-US" sz="1700" kern="1200"/>
        </a:p>
        <a:p>
          <a:pPr marL="0" lvl="0" indent="0" algn="ctr" defTabSz="755650">
            <a:lnSpc>
              <a:spcPct val="100000"/>
            </a:lnSpc>
            <a:spcBef>
              <a:spcPct val="0"/>
            </a:spcBef>
            <a:spcAft>
              <a:spcPct val="35000"/>
            </a:spcAft>
            <a:buNone/>
          </a:pPr>
          <a:r>
            <a:rPr lang="en-AU" sz="1700" kern="1200"/>
            <a:t>2.4.13 Focus Not Obscured (Enhanced) (AAA)</a:t>
          </a:r>
          <a:endParaRPr lang="en-US" sz="1700" kern="1200"/>
        </a:p>
      </dsp:txBody>
      <dsp:txXfrm>
        <a:off x="1828" y="3278128"/>
        <a:ext cx="3636562" cy="1668673"/>
      </dsp:txXfrm>
    </dsp:sp>
    <dsp:sp modelId="{74A00AE4-31A0-48DF-8C18-E3E44524B375}">
      <dsp:nvSpPr>
        <dsp:cNvPr id="0" name=""/>
        <dsp:cNvSpPr/>
      </dsp:nvSpPr>
      <dsp:spPr>
        <a:xfrm>
          <a:off x="5456672" y="1225398"/>
          <a:ext cx="1272796" cy="127279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458F6E-DA11-4E17-8301-717259E64E88}">
      <dsp:nvSpPr>
        <dsp:cNvPr id="0" name=""/>
        <dsp:cNvSpPr/>
      </dsp:nvSpPr>
      <dsp:spPr>
        <a:xfrm>
          <a:off x="4274789" y="2658215"/>
          <a:ext cx="3636562" cy="54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AU" sz="2300" kern="1200"/>
            <a:t>Guideline 2.5 Input Modalities</a:t>
          </a:r>
          <a:endParaRPr lang="en-US" sz="2300" kern="1200"/>
        </a:p>
      </dsp:txBody>
      <dsp:txXfrm>
        <a:off x="4274789" y="2658215"/>
        <a:ext cx="3636562" cy="545484"/>
      </dsp:txXfrm>
    </dsp:sp>
    <dsp:sp modelId="{4A830F47-5620-41AD-9919-C0302671D83B}">
      <dsp:nvSpPr>
        <dsp:cNvPr id="0" name=""/>
        <dsp:cNvSpPr/>
      </dsp:nvSpPr>
      <dsp:spPr>
        <a:xfrm>
          <a:off x="4274789" y="3278128"/>
          <a:ext cx="3636562" cy="166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AU" sz="1700" kern="1200"/>
            <a:t>2.5.7 Dragging Movements (AA)</a:t>
          </a:r>
          <a:endParaRPr lang="en-US" sz="1700" kern="1200"/>
        </a:p>
        <a:p>
          <a:pPr marL="0" lvl="0" indent="0" algn="ctr" defTabSz="755650">
            <a:lnSpc>
              <a:spcPct val="100000"/>
            </a:lnSpc>
            <a:spcBef>
              <a:spcPct val="0"/>
            </a:spcBef>
            <a:spcAft>
              <a:spcPct val="35000"/>
            </a:spcAft>
            <a:buNone/>
          </a:pPr>
          <a:r>
            <a:rPr lang="en-AU" sz="1700" kern="1200"/>
            <a:t>2.5.8 Target Size (Minimum) (AA)</a:t>
          </a:r>
          <a:endParaRPr lang="en-US" sz="1700" kern="1200"/>
        </a:p>
      </dsp:txBody>
      <dsp:txXfrm>
        <a:off x="4274789" y="3278128"/>
        <a:ext cx="3636562" cy="1668673"/>
      </dsp:txXfrm>
    </dsp:sp>
    <dsp:sp modelId="{D69AB388-FCB9-4852-B428-2EE6B2B2BF04}">
      <dsp:nvSpPr>
        <dsp:cNvPr id="0" name=""/>
        <dsp:cNvSpPr/>
      </dsp:nvSpPr>
      <dsp:spPr>
        <a:xfrm>
          <a:off x="9729633" y="1225398"/>
          <a:ext cx="1272796" cy="127279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CF7D6-2F60-4BE0-B7BF-E667F374070F}">
      <dsp:nvSpPr>
        <dsp:cNvPr id="0" name=""/>
        <dsp:cNvSpPr/>
      </dsp:nvSpPr>
      <dsp:spPr>
        <a:xfrm>
          <a:off x="8547750" y="2658215"/>
          <a:ext cx="3636562" cy="54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AU" sz="2300" kern="1200"/>
            <a:t>Guideline 3.2 Predictable</a:t>
          </a:r>
          <a:endParaRPr lang="en-US" sz="2300" kern="1200"/>
        </a:p>
      </dsp:txBody>
      <dsp:txXfrm>
        <a:off x="8547750" y="2658215"/>
        <a:ext cx="3636562" cy="545484"/>
      </dsp:txXfrm>
    </dsp:sp>
    <dsp:sp modelId="{E7B0B663-E45B-4FD1-8F18-397C4BFD89D3}">
      <dsp:nvSpPr>
        <dsp:cNvPr id="0" name=""/>
        <dsp:cNvSpPr/>
      </dsp:nvSpPr>
      <dsp:spPr>
        <a:xfrm>
          <a:off x="8547750" y="3278128"/>
          <a:ext cx="3636562" cy="166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AU" sz="1700" kern="1200"/>
            <a:t>3.2.6 Consistent Help (A)</a:t>
          </a:r>
          <a:endParaRPr lang="en-US" sz="1700" kern="1200"/>
        </a:p>
      </dsp:txBody>
      <dsp:txXfrm>
        <a:off x="8547750" y="3278128"/>
        <a:ext cx="3636562" cy="1668673"/>
      </dsp:txXfrm>
    </dsp:sp>
    <dsp:sp modelId="{AD049806-33B0-423E-B5FD-D59D50AB6AAD}">
      <dsp:nvSpPr>
        <dsp:cNvPr id="0" name=""/>
        <dsp:cNvSpPr/>
      </dsp:nvSpPr>
      <dsp:spPr>
        <a:xfrm>
          <a:off x="14002593" y="1225398"/>
          <a:ext cx="1272796" cy="127279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DEEEE3-5039-4110-B4D1-6D0D22920377}">
      <dsp:nvSpPr>
        <dsp:cNvPr id="0" name=""/>
        <dsp:cNvSpPr/>
      </dsp:nvSpPr>
      <dsp:spPr>
        <a:xfrm>
          <a:off x="12820711" y="2658215"/>
          <a:ext cx="3636562" cy="545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AU" sz="2300" kern="1200"/>
            <a:t>Guideline 3.3 Input Assistance</a:t>
          </a:r>
          <a:endParaRPr lang="en-US" sz="2300" kern="1200"/>
        </a:p>
      </dsp:txBody>
      <dsp:txXfrm>
        <a:off x="12820711" y="2658215"/>
        <a:ext cx="3636562" cy="545484"/>
      </dsp:txXfrm>
    </dsp:sp>
    <dsp:sp modelId="{5BAA7C08-00F6-4B76-9512-1BB200DA09E7}">
      <dsp:nvSpPr>
        <dsp:cNvPr id="0" name=""/>
        <dsp:cNvSpPr/>
      </dsp:nvSpPr>
      <dsp:spPr>
        <a:xfrm>
          <a:off x="12820711" y="3278128"/>
          <a:ext cx="3636562" cy="1668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AU" sz="1700" kern="1200"/>
            <a:t>3.3.7 Accessible Authentication (AA)</a:t>
          </a:r>
          <a:endParaRPr lang="en-US" sz="1700" kern="1200"/>
        </a:p>
        <a:p>
          <a:pPr marL="0" lvl="0" indent="0" algn="ctr" defTabSz="755650">
            <a:lnSpc>
              <a:spcPct val="100000"/>
            </a:lnSpc>
            <a:spcBef>
              <a:spcPct val="0"/>
            </a:spcBef>
            <a:spcAft>
              <a:spcPct val="35000"/>
            </a:spcAft>
            <a:buNone/>
          </a:pPr>
          <a:r>
            <a:rPr lang="en-AU" sz="1700" kern="1200"/>
            <a:t>3.3.8 Accessible Authentication (No Exception) (AAA)</a:t>
          </a:r>
          <a:endParaRPr lang="en-US" sz="1700" kern="1200"/>
        </a:p>
        <a:p>
          <a:pPr marL="0" lvl="0" indent="0" algn="ctr" defTabSz="755650">
            <a:lnSpc>
              <a:spcPct val="100000"/>
            </a:lnSpc>
            <a:spcBef>
              <a:spcPct val="0"/>
            </a:spcBef>
            <a:spcAft>
              <a:spcPct val="35000"/>
            </a:spcAft>
            <a:buNone/>
          </a:pPr>
          <a:r>
            <a:rPr lang="en-AU" sz="1700" kern="1200" dirty="0"/>
            <a:t>3.3.9 Redundant Entry (A)</a:t>
          </a:r>
          <a:endParaRPr lang="en-US" sz="1700" kern="1200" dirty="0"/>
        </a:p>
      </dsp:txBody>
      <dsp:txXfrm>
        <a:off x="12820711" y="3278128"/>
        <a:ext cx="3636562" cy="16686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75" cy="465476"/>
          </a:xfrm>
          <a:prstGeom prst="rect">
            <a:avLst/>
          </a:prstGeom>
        </p:spPr>
        <p:txBody>
          <a:bodyPr vert="horz" lIns="55221" tIns="27610" rIns="55221" bIns="27610" rtlCol="0"/>
          <a:lstStyle>
            <a:lvl1pPr algn="l">
              <a:defRPr sz="700"/>
            </a:lvl1pPr>
          </a:lstStyle>
          <a:p>
            <a:endParaRPr lang="en-US"/>
          </a:p>
        </p:txBody>
      </p:sp>
      <p:sp>
        <p:nvSpPr>
          <p:cNvPr id="3" name="Date Placeholder 2"/>
          <p:cNvSpPr>
            <a:spLocks noGrp="1"/>
          </p:cNvSpPr>
          <p:nvPr>
            <p:ph type="dt" idx="1"/>
          </p:nvPr>
        </p:nvSpPr>
        <p:spPr>
          <a:xfrm>
            <a:off x="3970870" y="0"/>
            <a:ext cx="3037675" cy="465476"/>
          </a:xfrm>
          <a:prstGeom prst="rect">
            <a:avLst/>
          </a:prstGeom>
        </p:spPr>
        <p:txBody>
          <a:bodyPr vert="horz" lIns="55221" tIns="27610" rIns="55221" bIns="27610" rtlCol="0"/>
          <a:lstStyle>
            <a:lvl1pPr algn="r">
              <a:defRPr sz="700"/>
            </a:lvl1pPr>
          </a:lstStyle>
          <a:p>
            <a:fld id="{F6DDFA6D-FBD3-4CF2-A031-B7D1A9080A76}" type="datetimeFigureOut">
              <a:rPr lang="en-US" smtClean="0"/>
              <a:t>3/16/2023</a:t>
            </a:fld>
            <a:endParaRPr lang="en-US"/>
          </a:p>
        </p:txBody>
      </p:sp>
      <p:sp>
        <p:nvSpPr>
          <p:cNvPr id="4" name="Slide Image Placeholder 3"/>
          <p:cNvSpPr>
            <a:spLocks noGrp="1" noRot="1" noChangeAspect="1"/>
          </p:cNvSpPr>
          <p:nvPr>
            <p:ph type="sldImg" idx="2"/>
          </p:nvPr>
        </p:nvSpPr>
        <p:spPr>
          <a:xfrm>
            <a:off x="369888" y="1162050"/>
            <a:ext cx="6270625" cy="3136900"/>
          </a:xfrm>
          <a:prstGeom prst="rect">
            <a:avLst/>
          </a:prstGeom>
          <a:noFill/>
          <a:ln w="12700">
            <a:solidFill>
              <a:prstClr val="black"/>
            </a:solidFill>
          </a:ln>
        </p:spPr>
        <p:txBody>
          <a:bodyPr vert="horz" lIns="55221" tIns="27610" rIns="55221" bIns="27610" rtlCol="0" anchor="ctr"/>
          <a:lstStyle/>
          <a:p>
            <a:endParaRPr lang="en-US"/>
          </a:p>
        </p:txBody>
      </p:sp>
      <p:sp>
        <p:nvSpPr>
          <p:cNvPr id="5" name="Notes Placeholder 4"/>
          <p:cNvSpPr>
            <a:spLocks noGrp="1"/>
          </p:cNvSpPr>
          <p:nvPr>
            <p:ph type="body" sz="quarter" idx="3"/>
          </p:nvPr>
        </p:nvSpPr>
        <p:spPr>
          <a:xfrm>
            <a:off x="253567" y="4474466"/>
            <a:ext cx="6503267" cy="3659884"/>
          </a:xfrm>
          <a:prstGeom prst="rect">
            <a:avLst/>
          </a:prstGeom>
        </p:spPr>
        <p:txBody>
          <a:bodyPr vert="horz" lIns="55221" tIns="27610" rIns="55221" bIns="2761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30924"/>
            <a:ext cx="3037675" cy="465476"/>
          </a:xfrm>
          <a:prstGeom prst="rect">
            <a:avLst/>
          </a:prstGeom>
        </p:spPr>
        <p:txBody>
          <a:bodyPr vert="horz" lIns="55221" tIns="27610" rIns="55221" bIns="27610" rtlCol="0" anchor="b"/>
          <a:lstStyle>
            <a:lvl1pPr algn="l">
              <a:defRPr sz="700"/>
            </a:lvl1pPr>
          </a:lstStyle>
          <a:p>
            <a:endParaRPr lang="en-US"/>
          </a:p>
        </p:txBody>
      </p:sp>
      <p:sp>
        <p:nvSpPr>
          <p:cNvPr id="7" name="Slide Number Placeholder 6"/>
          <p:cNvSpPr>
            <a:spLocks noGrp="1"/>
          </p:cNvSpPr>
          <p:nvPr>
            <p:ph type="sldNum" sz="quarter" idx="5"/>
          </p:nvPr>
        </p:nvSpPr>
        <p:spPr>
          <a:xfrm>
            <a:off x="3970870" y="8830924"/>
            <a:ext cx="3037675" cy="465476"/>
          </a:xfrm>
          <a:prstGeom prst="rect">
            <a:avLst/>
          </a:prstGeom>
        </p:spPr>
        <p:txBody>
          <a:bodyPr vert="horz" lIns="55221" tIns="27610" rIns="55221" bIns="27610" rtlCol="0" anchor="b"/>
          <a:lstStyle>
            <a:lvl1pPr algn="r">
              <a:defRPr sz="700"/>
            </a:lvl1pPr>
          </a:lstStyle>
          <a:p>
            <a:fld id="{EE1E503F-91BB-48F8-A313-4A5C23BEBD5F}" type="slidenum">
              <a:rPr lang="en-US" smtClean="0"/>
              <a:t>‹#›</a:t>
            </a:fld>
            <a:endParaRPr lang="en-US"/>
          </a:p>
        </p:txBody>
      </p:sp>
    </p:spTree>
    <p:extLst>
      <p:ext uri="{BB962C8B-B14F-4D97-AF65-F5344CB8AC3E}">
        <p14:creationId xmlns:p14="http://schemas.microsoft.com/office/powerpoint/2010/main" val="463082895"/>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Thank you so much for having me. </a:t>
            </a:r>
          </a:p>
          <a:p>
            <a:r>
              <a:rPr lang="en-CA" sz="1600" dirty="0"/>
              <a:t>I’m really excited to share with you a sneak peak into WCAG version 2.2</a:t>
            </a:r>
          </a:p>
          <a:p>
            <a:r>
              <a:rPr lang="en-CA" sz="1600" dirty="0"/>
              <a:t>In fact if some of what I’m saying sounds familiar…that because it is. I spoke at PWAC 2021 about the soon to be released WCAG 2.2 </a:t>
            </a:r>
          </a:p>
          <a:p>
            <a:r>
              <a:rPr lang="en-CA" sz="1600" dirty="0"/>
              <a:t>Well 2 years on and it really is ‘soon to be released' this time…I hope…no seriously it is!</a:t>
            </a:r>
          </a:p>
        </p:txBody>
      </p:sp>
      <p:sp>
        <p:nvSpPr>
          <p:cNvPr id="4" name="Slide Number Placeholder 3"/>
          <p:cNvSpPr>
            <a:spLocks noGrp="1"/>
          </p:cNvSpPr>
          <p:nvPr>
            <p:ph type="sldNum" sz="quarter" idx="5"/>
          </p:nvPr>
        </p:nvSpPr>
        <p:spPr/>
        <p:txBody>
          <a:bodyPr/>
          <a:lstStyle/>
          <a:p>
            <a:fld id="{EE1E503F-91BB-48F8-A313-4A5C23BEBD5F}" type="slidenum">
              <a:rPr lang="en-US" smtClean="0"/>
              <a:t>1</a:t>
            </a:fld>
            <a:endParaRPr lang="en-US"/>
          </a:p>
        </p:txBody>
      </p:sp>
    </p:spTree>
    <p:extLst>
      <p:ext uri="{BB962C8B-B14F-4D97-AF65-F5344CB8AC3E}">
        <p14:creationId xmlns:p14="http://schemas.microsoft.com/office/powerpoint/2010/main" val="227171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700" dirty="0">
              <a:solidFill>
                <a:schemeClr val="bg1"/>
              </a:solidFill>
            </a:endParaRPr>
          </a:p>
        </p:txBody>
      </p:sp>
      <p:sp>
        <p:nvSpPr>
          <p:cNvPr id="4" name="Slide Number Placeholder 3"/>
          <p:cNvSpPr>
            <a:spLocks noGrp="1"/>
          </p:cNvSpPr>
          <p:nvPr>
            <p:ph type="sldNum" sz="quarter" idx="5"/>
          </p:nvPr>
        </p:nvSpPr>
        <p:spPr/>
        <p:txBody>
          <a:bodyPr/>
          <a:lstStyle/>
          <a:p>
            <a:fld id="{EE1E503F-91BB-48F8-A313-4A5C23BEBD5F}" type="slidenum">
              <a:rPr lang="en-US" smtClean="0"/>
              <a:t>10</a:t>
            </a:fld>
            <a:endParaRPr lang="en-US"/>
          </a:p>
        </p:txBody>
      </p:sp>
    </p:spTree>
    <p:extLst>
      <p:ext uri="{BB962C8B-B14F-4D97-AF65-F5344CB8AC3E}">
        <p14:creationId xmlns:p14="http://schemas.microsoft.com/office/powerpoint/2010/main" val="32408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5"/>
          </p:nvPr>
        </p:nvSpPr>
        <p:spPr/>
        <p:txBody>
          <a:bodyPr/>
          <a:lstStyle/>
          <a:p>
            <a:fld id="{EE1E503F-91BB-48F8-A313-4A5C23BEBD5F}" type="slidenum">
              <a:rPr lang="en-US" smtClean="0"/>
              <a:t>11</a:t>
            </a:fld>
            <a:endParaRPr lang="en-US"/>
          </a:p>
        </p:txBody>
      </p:sp>
    </p:spTree>
    <p:extLst>
      <p:ext uri="{BB962C8B-B14F-4D97-AF65-F5344CB8AC3E}">
        <p14:creationId xmlns:p14="http://schemas.microsoft.com/office/powerpoint/2010/main" val="19070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12</a:t>
            </a:fld>
            <a:endParaRPr lang="en-US"/>
          </a:p>
        </p:txBody>
      </p:sp>
    </p:spTree>
    <p:extLst>
      <p:ext uri="{BB962C8B-B14F-4D97-AF65-F5344CB8AC3E}">
        <p14:creationId xmlns:p14="http://schemas.microsoft.com/office/powerpoint/2010/main" val="36081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52206" fontAlgn="base"/>
            <a:endParaRPr lang="en-AU" sz="1600" dirty="0"/>
          </a:p>
        </p:txBody>
      </p:sp>
      <p:sp>
        <p:nvSpPr>
          <p:cNvPr id="4" name="Slide Number Placeholder 3"/>
          <p:cNvSpPr>
            <a:spLocks noGrp="1"/>
          </p:cNvSpPr>
          <p:nvPr>
            <p:ph type="sldNum" sz="quarter" idx="5"/>
          </p:nvPr>
        </p:nvSpPr>
        <p:spPr/>
        <p:txBody>
          <a:bodyPr/>
          <a:lstStyle/>
          <a:p>
            <a:fld id="{EE1E503F-91BB-48F8-A313-4A5C23BEBD5F}" type="slidenum">
              <a:rPr lang="en-US" smtClean="0"/>
              <a:t>13</a:t>
            </a:fld>
            <a:endParaRPr lang="en-US"/>
          </a:p>
        </p:txBody>
      </p:sp>
    </p:spTree>
    <p:extLst>
      <p:ext uri="{BB962C8B-B14F-4D97-AF65-F5344CB8AC3E}">
        <p14:creationId xmlns:p14="http://schemas.microsoft.com/office/powerpoint/2010/main" val="35037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14</a:t>
            </a:fld>
            <a:endParaRPr lang="en-US"/>
          </a:p>
        </p:txBody>
      </p:sp>
    </p:spTree>
    <p:extLst>
      <p:ext uri="{BB962C8B-B14F-4D97-AF65-F5344CB8AC3E}">
        <p14:creationId xmlns:p14="http://schemas.microsoft.com/office/powerpoint/2010/main" val="396851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3865"/>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EE1E503F-91BB-48F8-A313-4A5C23BEBD5F}" type="slidenum">
              <a:rPr lang="en-US" smtClean="0"/>
              <a:t>15</a:t>
            </a:fld>
            <a:endParaRPr lang="en-US"/>
          </a:p>
        </p:txBody>
      </p:sp>
    </p:spTree>
    <p:extLst>
      <p:ext uri="{BB962C8B-B14F-4D97-AF65-F5344CB8AC3E}">
        <p14:creationId xmlns:p14="http://schemas.microsoft.com/office/powerpoint/2010/main" val="367517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16</a:t>
            </a:fld>
            <a:endParaRPr lang="en-US"/>
          </a:p>
        </p:txBody>
      </p:sp>
    </p:spTree>
    <p:extLst>
      <p:ext uri="{BB962C8B-B14F-4D97-AF65-F5344CB8AC3E}">
        <p14:creationId xmlns:p14="http://schemas.microsoft.com/office/powerpoint/2010/main" val="2996742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600" dirty="0"/>
              <a:t>. </a:t>
            </a:r>
          </a:p>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17</a:t>
            </a:fld>
            <a:endParaRPr lang="en-US"/>
          </a:p>
        </p:txBody>
      </p:sp>
    </p:spTree>
    <p:extLst>
      <p:ext uri="{BB962C8B-B14F-4D97-AF65-F5344CB8AC3E}">
        <p14:creationId xmlns:p14="http://schemas.microsoft.com/office/powerpoint/2010/main" val="34467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E1E503F-91BB-48F8-A313-4A5C23BEBD5F}" type="slidenum">
              <a:rPr lang="en-US" smtClean="0"/>
              <a:t>18</a:t>
            </a:fld>
            <a:endParaRPr lang="en-US"/>
          </a:p>
        </p:txBody>
      </p:sp>
    </p:spTree>
    <p:extLst>
      <p:ext uri="{BB962C8B-B14F-4D97-AF65-F5344CB8AC3E}">
        <p14:creationId xmlns:p14="http://schemas.microsoft.com/office/powerpoint/2010/main" val="350853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2</a:t>
            </a:fld>
            <a:endParaRPr lang="en-US"/>
          </a:p>
        </p:txBody>
      </p:sp>
    </p:spTree>
    <p:extLst>
      <p:ext uri="{BB962C8B-B14F-4D97-AF65-F5344CB8AC3E}">
        <p14:creationId xmlns:p14="http://schemas.microsoft.com/office/powerpoint/2010/main" val="118966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p>
        </p:txBody>
      </p:sp>
      <p:sp>
        <p:nvSpPr>
          <p:cNvPr id="4" name="Slide Number Placeholder 3"/>
          <p:cNvSpPr>
            <a:spLocks noGrp="1"/>
          </p:cNvSpPr>
          <p:nvPr>
            <p:ph type="sldNum" sz="quarter" idx="5"/>
          </p:nvPr>
        </p:nvSpPr>
        <p:spPr/>
        <p:txBody>
          <a:bodyPr/>
          <a:lstStyle/>
          <a:p>
            <a:fld id="{EE1E503F-91BB-48F8-A313-4A5C23BEBD5F}" type="slidenum">
              <a:rPr lang="en-US" smtClean="0"/>
              <a:t>3</a:t>
            </a:fld>
            <a:endParaRPr lang="en-US"/>
          </a:p>
        </p:txBody>
      </p:sp>
    </p:spTree>
    <p:extLst>
      <p:ext uri="{BB962C8B-B14F-4D97-AF65-F5344CB8AC3E}">
        <p14:creationId xmlns:p14="http://schemas.microsoft.com/office/powerpoint/2010/main" val="276777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EE1E503F-91BB-48F8-A313-4A5C23BEBD5F}" type="slidenum">
              <a:rPr lang="en-US" smtClean="0"/>
              <a:t>4</a:t>
            </a:fld>
            <a:endParaRPr lang="en-US"/>
          </a:p>
        </p:txBody>
      </p:sp>
    </p:spTree>
    <p:extLst>
      <p:ext uri="{BB962C8B-B14F-4D97-AF65-F5344CB8AC3E}">
        <p14:creationId xmlns:p14="http://schemas.microsoft.com/office/powerpoint/2010/main" val="371690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5"/>
          </p:nvPr>
        </p:nvSpPr>
        <p:spPr/>
        <p:txBody>
          <a:bodyPr/>
          <a:lstStyle/>
          <a:p>
            <a:fld id="{EE1E503F-91BB-48F8-A313-4A5C23BEBD5F}" type="slidenum">
              <a:rPr lang="en-US" smtClean="0"/>
              <a:t>5</a:t>
            </a:fld>
            <a:endParaRPr lang="en-US"/>
          </a:p>
        </p:txBody>
      </p:sp>
    </p:spTree>
    <p:extLst>
      <p:ext uri="{BB962C8B-B14F-4D97-AF65-F5344CB8AC3E}">
        <p14:creationId xmlns:p14="http://schemas.microsoft.com/office/powerpoint/2010/main" val="2169347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6</a:t>
            </a:fld>
            <a:endParaRPr lang="en-US"/>
          </a:p>
        </p:txBody>
      </p:sp>
    </p:spTree>
    <p:extLst>
      <p:ext uri="{BB962C8B-B14F-4D97-AF65-F5344CB8AC3E}">
        <p14:creationId xmlns:p14="http://schemas.microsoft.com/office/powerpoint/2010/main" val="250904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7</a:t>
            </a:fld>
            <a:endParaRPr lang="en-US"/>
          </a:p>
        </p:txBody>
      </p:sp>
    </p:spTree>
    <p:extLst>
      <p:ext uri="{BB962C8B-B14F-4D97-AF65-F5344CB8AC3E}">
        <p14:creationId xmlns:p14="http://schemas.microsoft.com/office/powerpoint/2010/main" val="189571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latin typeface="+mj-lt"/>
            </a:endParaRPr>
          </a:p>
        </p:txBody>
      </p:sp>
      <p:sp>
        <p:nvSpPr>
          <p:cNvPr id="4" name="Slide Number Placeholder 3"/>
          <p:cNvSpPr>
            <a:spLocks noGrp="1"/>
          </p:cNvSpPr>
          <p:nvPr>
            <p:ph type="sldNum" sz="quarter" idx="5"/>
          </p:nvPr>
        </p:nvSpPr>
        <p:spPr/>
        <p:txBody>
          <a:bodyPr/>
          <a:lstStyle/>
          <a:p>
            <a:fld id="{EE1E503F-91BB-48F8-A313-4A5C23BEBD5F}" type="slidenum">
              <a:rPr lang="en-US" smtClean="0"/>
              <a:t>8</a:t>
            </a:fld>
            <a:endParaRPr lang="en-US"/>
          </a:p>
        </p:txBody>
      </p:sp>
    </p:spTree>
    <p:extLst>
      <p:ext uri="{BB962C8B-B14F-4D97-AF65-F5344CB8AC3E}">
        <p14:creationId xmlns:p14="http://schemas.microsoft.com/office/powerpoint/2010/main" val="149797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1E503F-91BB-48F8-A313-4A5C23BEBD5F}" type="slidenum">
              <a:rPr lang="en-US" smtClean="0"/>
              <a:t>9</a:t>
            </a:fld>
            <a:endParaRPr lang="en-US"/>
          </a:p>
        </p:txBody>
      </p:sp>
    </p:spTree>
    <p:extLst>
      <p:ext uri="{BB962C8B-B14F-4D97-AF65-F5344CB8AC3E}">
        <p14:creationId xmlns:p14="http://schemas.microsoft.com/office/powerpoint/2010/main" val="202445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slide (titl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28409F-148F-401F-806E-7B15BDDC01EF}"/>
              </a:ext>
            </a:extLst>
          </p:cNvPr>
          <p:cNvSpPr>
            <a:spLocks noGrp="1"/>
          </p:cNvSpPr>
          <p:nvPr>
            <p:ph type="pic" sz="quarter" idx="11" hasCustomPrompt="1"/>
          </p:nvPr>
        </p:nvSpPr>
        <p:spPr>
          <a:xfrm>
            <a:off x="0" y="0"/>
            <a:ext cx="11360150" cy="9004300"/>
          </a:xfrm>
        </p:spPr>
        <p:txBody>
          <a:bodyPr lIns="731520" anchor="ctr">
            <a:normAutofit/>
          </a:bodyPr>
          <a:lstStyle>
            <a:lvl1pPr marL="0" indent="0" algn="l">
              <a:buNone/>
              <a:defRPr sz="2400"/>
            </a:lvl1pPr>
          </a:lstStyle>
          <a:p>
            <a:r>
              <a:rPr lang="en-US" noProof="0" dirty="0"/>
              <a:t>1. Go to insert</a:t>
            </a:r>
            <a:br>
              <a:rPr lang="en-US" noProof="0" dirty="0"/>
            </a:br>
            <a:r>
              <a:rPr lang="en-US" noProof="0" dirty="0"/>
              <a:t>2. Select picture</a:t>
            </a:r>
          </a:p>
        </p:txBody>
      </p:sp>
      <p:sp>
        <p:nvSpPr>
          <p:cNvPr id="5" name="Text Placeholder 4">
            <a:extLst>
              <a:ext uri="{FF2B5EF4-FFF2-40B4-BE49-F238E27FC236}">
                <a16:creationId xmlns:a16="http://schemas.microsoft.com/office/drawing/2014/main" id="{364FC993-614D-4D6D-BC33-7114B16960E3}"/>
              </a:ext>
            </a:extLst>
          </p:cNvPr>
          <p:cNvSpPr>
            <a:spLocks noGrp="1"/>
          </p:cNvSpPr>
          <p:nvPr>
            <p:ph type="body" sz="quarter" idx="12" hasCustomPrompt="1"/>
          </p:nvPr>
        </p:nvSpPr>
        <p:spPr>
          <a:xfrm>
            <a:off x="768350" y="615950"/>
            <a:ext cx="4114800" cy="1143000"/>
          </a:xfrm>
          <a:blipFill>
            <a:blip r:embed="rId2"/>
            <a:stretch>
              <a:fillRect/>
            </a:stretch>
          </a:blipFill>
        </p:spPr>
        <p:txBody>
          <a:bodyPr/>
          <a:lstStyle>
            <a:lvl1pPr marL="0" indent="0">
              <a:buNone/>
              <a:defRPr/>
            </a:lvl1pPr>
          </a:lstStyle>
          <a:p>
            <a:pPr lvl="0"/>
            <a:r>
              <a:rPr lang="es-MX" dirty="0"/>
              <a:t> </a:t>
            </a:r>
            <a:endParaRPr lang="en-US" dirty="0"/>
          </a:p>
        </p:txBody>
      </p:sp>
      <p:sp>
        <p:nvSpPr>
          <p:cNvPr id="19" name="Text Placeholder 4">
            <a:extLst>
              <a:ext uri="{FF2B5EF4-FFF2-40B4-BE49-F238E27FC236}">
                <a16:creationId xmlns:a16="http://schemas.microsoft.com/office/drawing/2014/main" id="{E16A1FB1-7E5E-4F2D-B729-10B3EE1F5527}"/>
              </a:ext>
            </a:extLst>
          </p:cNvPr>
          <p:cNvSpPr>
            <a:spLocks noGrp="1"/>
          </p:cNvSpPr>
          <p:nvPr>
            <p:ph type="body" sz="quarter" idx="13" hasCustomPrompt="1"/>
          </p:nvPr>
        </p:nvSpPr>
        <p:spPr>
          <a:xfrm>
            <a:off x="4121150" y="0"/>
            <a:ext cx="13874750" cy="9004300"/>
          </a:xfrm>
          <a:blipFill>
            <a:blip r:embed="rId3"/>
            <a:stretch>
              <a:fillRect/>
            </a:stretch>
          </a:blipFill>
        </p:spPr>
        <p:txBody>
          <a:bodyPr/>
          <a:lstStyle>
            <a:lvl1pPr marL="0" indent="0">
              <a:buNone/>
              <a:defRPr/>
            </a:lvl1pPr>
          </a:lstStyle>
          <a:p>
            <a:pPr lvl="0"/>
            <a:r>
              <a:rPr lang="es-MX" dirty="0"/>
              <a:t> </a:t>
            </a:r>
            <a:endParaRPr lang="en-US" dirty="0"/>
          </a:p>
        </p:txBody>
      </p:sp>
      <p:sp>
        <p:nvSpPr>
          <p:cNvPr id="37" name="Title 36">
            <a:extLst>
              <a:ext uri="{FF2B5EF4-FFF2-40B4-BE49-F238E27FC236}">
                <a16:creationId xmlns:a16="http://schemas.microsoft.com/office/drawing/2014/main" id="{4588D95F-A1A9-4E60-978B-2EA43D5F97BA}"/>
              </a:ext>
            </a:extLst>
          </p:cNvPr>
          <p:cNvSpPr>
            <a:spLocks noGrp="1"/>
          </p:cNvSpPr>
          <p:nvPr>
            <p:ph type="title"/>
          </p:nvPr>
        </p:nvSpPr>
        <p:spPr>
          <a:xfrm>
            <a:off x="8768443" y="3740150"/>
            <a:ext cx="8287345" cy="1739900"/>
          </a:xfrm>
        </p:spPr>
        <p:txBody>
          <a:bodyPr>
            <a:normAutofit/>
          </a:bodyPr>
          <a:lstStyle>
            <a:lvl1pPr algn="r">
              <a:defRPr sz="6000" b="1">
                <a:solidFill>
                  <a:schemeClr val="bg1"/>
                </a:solidFill>
              </a:defRPr>
            </a:lvl1pPr>
          </a:lstStyle>
          <a:p>
            <a:r>
              <a:rPr lang="en-US"/>
              <a:t>Click to edit Master title style</a:t>
            </a:r>
            <a:endParaRPr lang="en-GB" dirty="0"/>
          </a:p>
        </p:txBody>
      </p:sp>
      <p:sp>
        <p:nvSpPr>
          <p:cNvPr id="41" name="Text Placeholder 40">
            <a:extLst>
              <a:ext uri="{FF2B5EF4-FFF2-40B4-BE49-F238E27FC236}">
                <a16:creationId xmlns:a16="http://schemas.microsoft.com/office/drawing/2014/main" id="{292D6335-91F4-41E4-A72E-896274060B64}"/>
              </a:ext>
            </a:extLst>
          </p:cNvPr>
          <p:cNvSpPr>
            <a:spLocks noGrp="1"/>
          </p:cNvSpPr>
          <p:nvPr>
            <p:ph type="body" sz="quarter" idx="10" hasCustomPrompt="1"/>
          </p:nvPr>
        </p:nvSpPr>
        <p:spPr>
          <a:xfrm>
            <a:off x="8768443" y="5766044"/>
            <a:ext cx="8287345" cy="1016664"/>
          </a:xfrm>
        </p:spPr>
        <p:txBody>
          <a:bodyPr>
            <a:normAutofit/>
          </a:bodyPr>
          <a:lstStyle>
            <a:lvl1pPr marL="0" indent="0" algn="r">
              <a:buNone/>
              <a:defRPr sz="4000" b="1">
                <a:solidFill>
                  <a:schemeClr val="accent6"/>
                </a:solidFill>
                <a:latin typeface="+mj-lt"/>
              </a:defRPr>
            </a:lvl1pPr>
            <a:lvl2pPr marL="457200" indent="0" algn="r">
              <a:buNone/>
              <a:defRPr sz="4000" b="1">
                <a:solidFill>
                  <a:schemeClr val="accent6"/>
                </a:solidFill>
                <a:latin typeface="+mj-lt"/>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a:p>
            <a:pPr lvl="1"/>
            <a:endParaRPr lang="en-GB" dirty="0"/>
          </a:p>
        </p:txBody>
      </p:sp>
    </p:spTree>
    <p:extLst>
      <p:ext uri="{BB962C8B-B14F-4D97-AF65-F5344CB8AC3E}">
        <p14:creationId xmlns:p14="http://schemas.microsoft.com/office/powerpoint/2010/main" val="42562877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Closing Slide">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8" name="Freeform: Shape 7">
            <a:extLst>
              <a:ext uri="{FF2B5EF4-FFF2-40B4-BE49-F238E27FC236}">
                <a16:creationId xmlns:a16="http://schemas.microsoft.com/office/drawing/2014/main" id="{2EE6E6CB-6DF2-441E-826B-464EA3EBF345}"/>
              </a:ext>
            </a:extLst>
          </p:cNvPr>
          <p:cNvSpPr>
            <a:spLocks/>
          </p:cNvSpPr>
          <p:nvPr userDrawn="1"/>
        </p:nvSpPr>
        <p:spPr bwMode="auto">
          <a:xfrm flipV="1">
            <a:off x="10651184" y="2989544"/>
            <a:ext cx="6163616" cy="6014756"/>
          </a:xfrm>
          <a:custGeom>
            <a:avLst/>
            <a:gdLst>
              <a:gd name="connsiteX0" fmla="*/ 0 w 2652141"/>
              <a:gd name="connsiteY0" fmla="*/ 0 h 2588088"/>
              <a:gd name="connsiteX1" fmla="*/ 1210325 w 2652141"/>
              <a:gd name="connsiteY1" fmla="*/ 0 h 2588088"/>
              <a:gd name="connsiteX2" fmla="*/ 2652141 w 2652141"/>
              <a:gd name="connsiteY2" fmla="*/ 2588088 h 2588088"/>
              <a:gd name="connsiteX3" fmla="*/ 1455626 w 2652141"/>
              <a:gd name="connsiteY3" fmla="*/ 2588088 h 2588088"/>
            </a:gdLst>
            <a:ahLst/>
            <a:cxnLst>
              <a:cxn ang="0">
                <a:pos x="connsiteX0" y="connsiteY0"/>
              </a:cxn>
              <a:cxn ang="0">
                <a:pos x="connsiteX1" y="connsiteY1"/>
              </a:cxn>
              <a:cxn ang="0">
                <a:pos x="connsiteX2" y="connsiteY2"/>
              </a:cxn>
              <a:cxn ang="0">
                <a:pos x="connsiteX3" y="connsiteY3"/>
              </a:cxn>
            </a:cxnLst>
            <a:rect l="l" t="t" r="r" b="b"/>
            <a:pathLst>
              <a:path w="2652141" h="2588088">
                <a:moveTo>
                  <a:pt x="0" y="0"/>
                </a:moveTo>
                <a:lnTo>
                  <a:pt x="1210325" y="0"/>
                </a:lnTo>
                <a:lnTo>
                  <a:pt x="2652141" y="2588088"/>
                </a:lnTo>
                <a:lnTo>
                  <a:pt x="1455626" y="2588088"/>
                </a:lnTo>
                <a:close/>
              </a:path>
            </a:pathLst>
          </a:custGeom>
          <a:gradFill>
            <a:gsLst>
              <a:gs pos="0">
                <a:schemeClr val="bg1">
                  <a:lumMod val="95000"/>
                </a:schemeClr>
              </a:gs>
              <a:gs pos="100000">
                <a:schemeClr val="bg1">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 name="Freeform: Shape 8">
            <a:extLst>
              <a:ext uri="{FF2B5EF4-FFF2-40B4-BE49-F238E27FC236}">
                <a16:creationId xmlns:a16="http://schemas.microsoft.com/office/drawing/2014/main" id="{D5DB8E4B-9953-4714-9545-AFEA1660D84B}"/>
              </a:ext>
            </a:extLst>
          </p:cNvPr>
          <p:cNvSpPr>
            <a:spLocks/>
          </p:cNvSpPr>
          <p:nvPr userDrawn="1"/>
        </p:nvSpPr>
        <p:spPr bwMode="auto">
          <a:xfrm flipV="1">
            <a:off x="11817350" y="0"/>
            <a:ext cx="6181732" cy="9004301"/>
          </a:xfrm>
          <a:custGeom>
            <a:avLst/>
            <a:gdLst>
              <a:gd name="connsiteX0" fmla="*/ 5064316 w 6181732"/>
              <a:gd name="connsiteY0" fmla="*/ 9004301 h 9004301"/>
              <a:gd name="connsiteX1" fmla="*/ 6181732 w 6181732"/>
              <a:gd name="connsiteY1" fmla="*/ 9004301 h 9004301"/>
              <a:gd name="connsiteX2" fmla="*/ 6181732 w 6181732"/>
              <a:gd name="connsiteY2" fmla="*/ 0 h 9004301"/>
              <a:gd name="connsiteX3" fmla="*/ 0 w 6181732"/>
              <a:gd name="connsiteY3" fmla="*/ 0 h 9004301"/>
            </a:gdLst>
            <a:ahLst/>
            <a:cxnLst>
              <a:cxn ang="0">
                <a:pos x="connsiteX0" y="connsiteY0"/>
              </a:cxn>
              <a:cxn ang="0">
                <a:pos x="connsiteX1" y="connsiteY1"/>
              </a:cxn>
              <a:cxn ang="0">
                <a:pos x="connsiteX2" y="connsiteY2"/>
              </a:cxn>
              <a:cxn ang="0">
                <a:pos x="connsiteX3" y="connsiteY3"/>
              </a:cxn>
            </a:cxnLst>
            <a:rect l="l" t="t" r="r" b="b"/>
            <a:pathLst>
              <a:path w="6181732" h="9004301">
                <a:moveTo>
                  <a:pt x="5064316" y="9004301"/>
                </a:moveTo>
                <a:lnTo>
                  <a:pt x="6181732" y="9004301"/>
                </a:lnTo>
                <a:lnTo>
                  <a:pt x="6181732" y="0"/>
                </a:lnTo>
                <a:lnTo>
                  <a:pt x="0" y="0"/>
                </a:lnTo>
                <a:close/>
              </a:path>
            </a:pathLst>
          </a:custGeom>
          <a:gradFill>
            <a:gsLst>
              <a:gs pos="0">
                <a:schemeClr val="bg1">
                  <a:lumMod val="85000"/>
                  <a:alpha val="26000"/>
                </a:schemeClr>
              </a:gs>
              <a:gs pos="100000">
                <a:schemeClr val="bg1">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 name="Picture Placeholder 11">
            <a:extLst>
              <a:ext uri="{FF2B5EF4-FFF2-40B4-BE49-F238E27FC236}">
                <a16:creationId xmlns:a16="http://schemas.microsoft.com/office/drawing/2014/main" id="{78BFBDF5-F1DF-40B0-B759-1E7DE665C58C}"/>
              </a:ext>
            </a:extLst>
          </p:cNvPr>
          <p:cNvSpPr>
            <a:spLocks noGrp="1"/>
          </p:cNvSpPr>
          <p:nvPr>
            <p:ph type="pic" sz="quarter" idx="13"/>
          </p:nvPr>
        </p:nvSpPr>
        <p:spPr>
          <a:xfrm>
            <a:off x="7734725" y="-1"/>
            <a:ext cx="10261175" cy="9004301"/>
          </a:xfrm>
          <a:custGeom>
            <a:avLst/>
            <a:gdLst>
              <a:gd name="connsiteX0" fmla="*/ 0 w 10253555"/>
              <a:gd name="connsiteY0" fmla="*/ 0 h 9004301"/>
              <a:gd name="connsiteX1" fmla="*/ 10253555 w 10253555"/>
              <a:gd name="connsiteY1" fmla="*/ 0 h 9004301"/>
              <a:gd name="connsiteX2" fmla="*/ 10253555 w 10253555"/>
              <a:gd name="connsiteY2" fmla="*/ 9004301 h 9004301"/>
              <a:gd name="connsiteX3" fmla="*/ 0 w 10253555"/>
              <a:gd name="connsiteY3" fmla="*/ 9004301 h 9004301"/>
              <a:gd name="connsiteX4" fmla="*/ 0 w 10253555"/>
              <a:gd name="connsiteY4" fmla="*/ 0 h 9004301"/>
              <a:gd name="connsiteX0" fmla="*/ 0 w 10253555"/>
              <a:gd name="connsiteY0" fmla="*/ 0 h 9004301"/>
              <a:gd name="connsiteX1" fmla="*/ 10253555 w 10253555"/>
              <a:gd name="connsiteY1" fmla="*/ 0 h 9004301"/>
              <a:gd name="connsiteX2" fmla="*/ 10253555 w 10253555"/>
              <a:gd name="connsiteY2" fmla="*/ 9004301 h 9004301"/>
              <a:gd name="connsiteX3" fmla="*/ 4747260 w 10253555"/>
              <a:gd name="connsiteY3" fmla="*/ 9004301 h 9004301"/>
              <a:gd name="connsiteX4" fmla="*/ 0 w 10253555"/>
              <a:gd name="connsiteY4" fmla="*/ 0 h 9004301"/>
              <a:gd name="connsiteX0" fmla="*/ 0 w 10093535"/>
              <a:gd name="connsiteY0" fmla="*/ 350520 h 9004301"/>
              <a:gd name="connsiteX1" fmla="*/ 10093535 w 10093535"/>
              <a:gd name="connsiteY1" fmla="*/ 0 h 9004301"/>
              <a:gd name="connsiteX2" fmla="*/ 10093535 w 10093535"/>
              <a:gd name="connsiteY2" fmla="*/ 9004301 h 9004301"/>
              <a:gd name="connsiteX3" fmla="*/ 4587240 w 10093535"/>
              <a:gd name="connsiteY3" fmla="*/ 9004301 h 9004301"/>
              <a:gd name="connsiteX4" fmla="*/ 0 w 10093535"/>
              <a:gd name="connsiteY4" fmla="*/ 350520 h 9004301"/>
              <a:gd name="connsiteX0" fmla="*/ 0 w 10261175"/>
              <a:gd name="connsiteY0" fmla="*/ 7620 h 9004301"/>
              <a:gd name="connsiteX1" fmla="*/ 10261175 w 10261175"/>
              <a:gd name="connsiteY1" fmla="*/ 0 h 9004301"/>
              <a:gd name="connsiteX2" fmla="*/ 10261175 w 10261175"/>
              <a:gd name="connsiteY2" fmla="*/ 9004301 h 9004301"/>
              <a:gd name="connsiteX3" fmla="*/ 4754880 w 10261175"/>
              <a:gd name="connsiteY3" fmla="*/ 9004301 h 9004301"/>
              <a:gd name="connsiteX4" fmla="*/ 0 w 10261175"/>
              <a:gd name="connsiteY4" fmla="*/ 7620 h 900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61175" h="9004301">
                <a:moveTo>
                  <a:pt x="0" y="7620"/>
                </a:moveTo>
                <a:lnTo>
                  <a:pt x="10261175" y="0"/>
                </a:lnTo>
                <a:lnTo>
                  <a:pt x="10261175" y="9004301"/>
                </a:lnTo>
                <a:lnTo>
                  <a:pt x="4754880" y="9004301"/>
                </a:lnTo>
                <a:lnTo>
                  <a:pt x="0" y="7620"/>
                </a:lnTo>
                <a:close/>
              </a:path>
            </a:pathLst>
          </a:custGeom>
        </p:spPr>
        <p:txBody>
          <a:bodyPr anchor="ctr">
            <a:normAutofit/>
          </a:bodyPr>
          <a:lstStyle>
            <a:lvl1pPr algn="ctr">
              <a:defRPr sz="2400"/>
            </a:lvl1pPr>
          </a:lstStyle>
          <a:p>
            <a:r>
              <a:rPr lang="en-US"/>
              <a:t>Click icon to add picture</a:t>
            </a:r>
          </a:p>
        </p:txBody>
      </p:sp>
      <p:sp>
        <p:nvSpPr>
          <p:cNvPr id="17" name="Footer Placeholder 3">
            <a:extLst>
              <a:ext uri="{FF2B5EF4-FFF2-40B4-BE49-F238E27FC236}">
                <a16:creationId xmlns:a16="http://schemas.microsoft.com/office/drawing/2014/main" id="{09F4C731-B15A-42BD-8344-2D5C595A0926}"/>
              </a:ext>
            </a:extLst>
          </p:cNvPr>
          <p:cNvSpPr txBox="1">
            <a:spLocks/>
          </p:cNvSpPr>
          <p:nvPr userDrawn="1"/>
        </p:nvSpPr>
        <p:spPr>
          <a:xfrm>
            <a:off x="7501290" y="8531468"/>
            <a:ext cx="2993320" cy="246221"/>
          </a:xfrm>
          <a:prstGeom prst="rect">
            <a:avLst/>
          </a:prstGeom>
        </p:spPr>
        <p:txBody>
          <a:bodyPr vert="horz" lIns="0" tIns="0" rIns="0" bIns="0" rtlCol="0" anchor="ctr">
            <a:spAutoFit/>
          </a:bodyPr>
          <a:lstStyle>
            <a:defPPr>
              <a:defRPr lang="en-US"/>
            </a:defPPr>
            <a:lvl1pPr marL="0" algn="ctr" defTabSz="914400" rtl="0" eaLnBrk="1" latinLnBrk="0" hangingPunct="1">
              <a:defRPr lang="en-US" sz="1600" kern="1200" spc="300" smtClean="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Your footer goes in here</a:t>
            </a:r>
            <a:endParaRPr lang="en-GB" dirty="0"/>
          </a:p>
        </p:txBody>
      </p:sp>
      <p:sp>
        <p:nvSpPr>
          <p:cNvPr id="35" name="Freeform: Shape 34">
            <a:extLst>
              <a:ext uri="{FF2B5EF4-FFF2-40B4-BE49-F238E27FC236}">
                <a16:creationId xmlns:a16="http://schemas.microsoft.com/office/drawing/2014/main" id="{EFFAD8C5-30A7-46FE-AE53-04806F7BC901}"/>
              </a:ext>
            </a:extLst>
          </p:cNvPr>
          <p:cNvSpPr>
            <a:spLocks/>
          </p:cNvSpPr>
          <p:nvPr userDrawn="1"/>
        </p:nvSpPr>
        <p:spPr bwMode="auto">
          <a:xfrm>
            <a:off x="-1" y="0"/>
            <a:ext cx="12487387" cy="9004300"/>
          </a:xfrm>
          <a:custGeom>
            <a:avLst/>
            <a:gdLst>
              <a:gd name="connsiteX0" fmla="*/ 0 w 9484015"/>
              <a:gd name="connsiteY0" fmla="*/ 0 h 6536836"/>
              <a:gd name="connsiteX1" fmla="*/ 1676400 w 9484015"/>
              <a:gd name="connsiteY1" fmla="*/ 0 h 6536836"/>
              <a:gd name="connsiteX2" fmla="*/ 1676400 w 9484015"/>
              <a:gd name="connsiteY2" fmla="*/ 3388 h 6536836"/>
              <a:gd name="connsiteX3" fmla="*/ 5878160 w 9484015"/>
              <a:gd name="connsiteY3" fmla="*/ 3388 h 6536836"/>
              <a:gd name="connsiteX4" fmla="*/ 6017917 w 9484015"/>
              <a:gd name="connsiteY4" fmla="*/ 256483 h 6536836"/>
              <a:gd name="connsiteX5" fmla="*/ 9484015 w 9484015"/>
              <a:gd name="connsiteY5" fmla="*/ 6533450 h 6536836"/>
              <a:gd name="connsiteX6" fmla="*/ 7564923 w 9484015"/>
              <a:gd name="connsiteY6" fmla="*/ 6533450 h 6536836"/>
              <a:gd name="connsiteX7" fmla="*/ 7490455 w 9484015"/>
              <a:gd name="connsiteY7" fmla="*/ 6533450 h 6536836"/>
              <a:gd name="connsiteX8" fmla="*/ 7359968 w 9484015"/>
              <a:gd name="connsiteY8" fmla="*/ 6533450 h 6536836"/>
              <a:gd name="connsiteX9" fmla="*/ 7222158 w 9484015"/>
              <a:gd name="connsiteY9" fmla="*/ 6533450 h 6536836"/>
              <a:gd name="connsiteX10" fmla="*/ 7162332 w 9484015"/>
              <a:gd name="connsiteY10" fmla="*/ 6533450 h 6536836"/>
              <a:gd name="connsiteX11" fmla="*/ 6971883 w 9484015"/>
              <a:gd name="connsiteY11" fmla="*/ 6533450 h 6536836"/>
              <a:gd name="connsiteX12" fmla="*/ 6962244 w 9484015"/>
              <a:gd name="connsiteY12" fmla="*/ 6533450 h 6536836"/>
              <a:gd name="connsiteX13" fmla="*/ 6788486 w 9484015"/>
              <a:gd name="connsiteY13" fmla="*/ 6533450 h 6536836"/>
              <a:gd name="connsiteX14" fmla="*/ 6710580 w 9484015"/>
              <a:gd name="connsiteY14" fmla="*/ 6533450 h 6536836"/>
              <a:gd name="connsiteX15" fmla="*/ 6612008 w 9484015"/>
              <a:gd name="connsiteY15" fmla="*/ 6533450 h 6536836"/>
              <a:gd name="connsiteX16" fmla="*/ 6467034 w 9484015"/>
              <a:gd name="connsiteY16" fmla="*/ 6533450 h 6536836"/>
              <a:gd name="connsiteX17" fmla="*/ 6442318 w 9484015"/>
              <a:gd name="connsiteY17" fmla="*/ 6533450 h 6536836"/>
              <a:gd name="connsiteX18" fmla="*/ 6279281 w 9484015"/>
              <a:gd name="connsiteY18" fmla="*/ 6533450 h 6536836"/>
              <a:gd name="connsiteX19" fmla="*/ 6231473 w 9484015"/>
              <a:gd name="connsiteY19" fmla="*/ 6533450 h 6536836"/>
              <a:gd name="connsiteX20" fmla="*/ 6122765 w 9484015"/>
              <a:gd name="connsiteY20" fmla="*/ 6533450 h 6536836"/>
              <a:gd name="connsiteX21" fmla="*/ 6003762 w 9484015"/>
              <a:gd name="connsiteY21" fmla="*/ 6533450 h 6536836"/>
              <a:gd name="connsiteX22" fmla="*/ 5828762 w 9484015"/>
              <a:gd name="connsiteY22" fmla="*/ 6533450 h 6536836"/>
              <a:gd name="connsiteX23" fmla="*/ 5783770 w 9484015"/>
              <a:gd name="connsiteY23" fmla="*/ 6533450 h 6536836"/>
              <a:gd name="connsiteX24" fmla="*/ 5571363 w 9484015"/>
              <a:gd name="connsiteY24" fmla="*/ 6533450 h 6536836"/>
              <a:gd name="connsiteX25" fmla="*/ 5559244 w 9484015"/>
              <a:gd name="connsiteY25" fmla="*/ 6533450 h 6536836"/>
              <a:gd name="connsiteX26" fmla="*/ 5366408 w 9484015"/>
              <a:gd name="connsiteY26" fmla="*/ 6533450 h 6536836"/>
              <a:gd name="connsiteX27" fmla="*/ 5313147 w 9484015"/>
              <a:gd name="connsiteY27" fmla="*/ 6533450 h 6536836"/>
              <a:gd name="connsiteX28" fmla="*/ 5168772 w 9484015"/>
              <a:gd name="connsiteY28" fmla="*/ 6533450 h 6536836"/>
              <a:gd name="connsiteX29" fmla="*/ 5089407 w 9484015"/>
              <a:gd name="connsiteY29" fmla="*/ 6533450 h 6536836"/>
              <a:gd name="connsiteX30" fmla="*/ 4978323 w 9484015"/>
              <a:gd name="connsiteY30" fmla="*/ 6533450 h 6536836"/>
              <a:gd name="connsiteX31" fmla="*/ 4886959 w 9484015"/>
              <a:gd name="connsiteY31" fmla="*/ 6533450 h 6536836"/>
              <a:gd name="connsiteX32" fmla="*/ 4794926 w 9484015"/>
              <a:gd name="connsiteY32" fmla="*/ 6533450 h 6536836"/>
              <a:gd name="connsiteX33" fmla="*/ 4704737 w 9484015"/>
              <a:gd name="connsiteY33" fmla="*/ 6533450 h 6536836"/>
              <a:gd name="connsiteX34" fmla="*/ 4618448 w 9484015"/>
              <a:gd name="connsiteY34" fmla="*/ 6533450 h 6536836"/>
              <a:gd name="connsiteX35" fmla="*/ 4541678 w 9484015"/>
              <a:gd name="connsiteY35" fmla="*/ 6533450 h 6536836"/>
              <a:gd name="connsiteX36" fmla="*/ 4448758 w 9484015"/>
              <a:gd name="connsiteY36" fmla="*/ 6533450 h 6536836"/>
              <a:gd name="connsiteX37" fmla="*/ 4396717 w 9484015"/>
              <a:gd name="connsiteY37" fmla="*/ 6533450 h 6536836"/>
              <a:gd name="connsiteX38" fmla="*/ 4285721 w 9484015"/>
              <a:gd name="connsiteY38" fmla="*/ 6533450 h 6536836"/>
              <a:gd name="connsiteX39" fmla="*/ 4268789 w 9484015"/>
              <a:gd name="connsiteY39" fmla="*/ 6533450 h 6536836"/>
              <a:gd name="connsiteX40" fmla="*/ 4156830 w 9484015"/>
              <a:gd name="connsiteY40" fmla="*/ 6533450 h 6536836"/>
              <a:gd name="connsiteX41" fmla="*/ 4129205 w 9484015"/>
              <a:gd name="connsiteY41" fmla="*/ 6533450 h 6536836"/>
              <a:gd name="connsiteX42" fmla="*/ 4059776 w 9484015"/>
              <a:gd name="connsiteY42" fmla="*/ 6533450 h 6536836"/>
              <a:gd name="connsiteX43" fmla="*/ 3847391 w 9484015"/>
              <a:gd name="connsiteY43" fmla="*/ 6533450 h 6536836"/>
              <a:gd name="connsiteX44" fmla="*/ 3835202 w 9484015"/>
              <a:gd name="connsiteY44" fmla="*/ 6533450 h 6536836"/>
              <a:gd name="connsiteX45" fmla="*/ 3799307 w 9484015"/>
              <a:gd name="connsiteY45" fmla="*/ 6533450 h 6536836"/>
              <a:gd name="connsiteX46" fmla="*/ 3669960 w 9484015"/>
              <a:gd name="connsiteY46" fmla="*/ 6533450 h 6536836"/>
              <a:gd name="connsiteX47" fmla="*/ 3565684 w 9484015"/>
              <a:gd name="connsiteY47" fmla="*/ 6533450 h 6536836"/>
              <a:gd name="connsiteX48" fmla="*/ 1676400 w 9484015"/>
              <a:gd name="connsiteY48" fmla="*/ 6533450 h 6536836"/>
              <a:gd name="connsiteX49" fmla="*/ 1676400 w 9484015"/>
              <a:gd name="connsiteY49" fmla="*/ 6536836 h 6536836"/>
              <a:gd name="connsiteX50" fmla="*/ 0 w 9484015"/>
              <a:gd name="connsiteY50" fmla="*/ 6536836 h 653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4015" h="6536836">
                <a:moveTo>
                  <a:pt x="0" y="0"/>
                </a:moveTo>
                <a:lnTo>
                  <a:pt x="1676400" y="0"/>
                </a:lnTo>
                <a:lnTo>
                  <a:pt x="1676400" y="3388"/>
                </a:lnTo>
                <a:lnTo>
                  <a:pt x="5878160" y="3388"/>
                </a:lnTo>
                <a:lnTo>
                  <a:pt x="6017917" y="256483"/>
                </a:lnTo>
                <a:cubicBezTo>
                  <a:pt x="9484015" y="6533450"/>
                  <a:pt x="9484015" y="6533450"/>
                  <a:pt x="9484015" y="6533450"/>
                </a:cubicBezTo>
                <a:cubicBezTo>
                  <a:pt x="8757258" y="6533450"/>
                  <a:pt x="8121346" y="6533450"/>
                  <a:pt x="7564923" y="6533450"/>
                </a:cubicBezTo>
                <a:lnTo>
                  <a:pt x="7490455" y="6533450"/>
                </a:lnTo>
                <a:lnTo>
                  <a:pt x="7359968" y="6533450"/>
                </a:lnTo>
                <a:lnTo>
                  <a:pt x="7222158" y="6533450"/>
                </a:lnTo>
                <a:lnTo>
                  <a:pt x="7162332" y="6533450"/>
                </a:lnTo>
                <a:cubicBezTo>
                  <a:pt x="7097658" y="6533450"/>
                  <a:pt x="7034183" y="6533450"/>
                  <a:pt x="6971883" y="6533450"/>
                </a:cubicBezTo>
                <a:lnTo>
                  <a:pt x="6962244" y="6533450"/>
                </a:lnTo>
                <a:lnTo>
                  <a:pt x="6788486" y="6533450"/>
                </a:lnTo>
                <a:lnTo>
                  <a:pt x="6710580" y="6533450"/>
                </a:lnTo>
                <a:lnTo>
                  <a:pt x="6612008" y="6533450"/>
                </a:lnTo>
                <a:lnTo>
                  <a:pt x="6467034" y="6533450"/>
                </a:lnTo>
                <a:lnTo>
                  <a:pt x="6442318" y="6533450"/>
                </a:lnTo>
                <a:cubicBezTo>
                  <a:pt x="6386871" y="6533450"/>
                  <a:pt x="6332532" y="6533450"/>
                  <a:pt x="6279281" y="6533450"/>
                </a:cubicBezTo>
                <a:lnTo>
                  <a:pt x="6231473" y="6533450"/>
                </a:lnTo>
                <a:lnTo>
                  <a:pt x="6122765" y="6533450"/>
                </a:lnTo>
                <a:lnTo>
                  <a:pt x="6003762" y="6533450"/>
                </a:lnTo>
                <a:lnTo>
                  <a:pt x="5828762" y="6533450"/>
                </a:lnTo>
                <a:lnTo>
                  <a:pt x="5783770" y="6533450"/>
                </a:lnTo>
                <a:lnTo>
                  <a:pt x="5571363" y="6533450"/>
                </a:lnTo>
                <a:lnTo>
                  <a:pt x="5559244" y="6533450"/>
                </a:lnTo>
                <a:lnTo>
                  <a:pt x="5366408" y="6533450"/>
                </a:lnTo>
                <a:lnTo>
                  <a:pt x="5313147" y="6533450"/>
                </a:lnTo>
                <a:lnTo>
                  <a:pt x="5168772" y="6533450"/>
                </a:lnTo>
                <a:lnTo>
                  <a:pt x="5089407" y="6533450"/>
                </a:lnTo>
                <a:lnTo>
                  <a:pt x="4978323" y="6533450"/>
                </a:lnTo>
                <a:lnTo>
                  <a:pt x="4886959" y="6533450"/>
                </a:lnTo>
                <a:lnTo>
                  <a:pt x="4794926" y="6533450"/>
                </a:lnTo>
                <a:lnTo>
                  <a:pt x="4704737" y="6533450"/>
                </a:lnTo>
                <a:lnTo>
                  <a:pt x="4618448" y="6533450"/>
                </a:lnTo>
                <a:lnTo>
                  <a:pt x="4541678" y="6533450"/>
                </a:lnTo>
                <a:lnTo>
                  <a:pt x="4448758" y="6533450"/>
                </a:lnTo>
                <a:lnTo>
                  <a:pt x="4396717" y="6533450"/>
                </a:lnTo>
                <a:lnTo>
                  <a:pt x="4285721" y="6533450"/>
                </a:lnTo>
                <a:lnTo>
                  <a:pt x="4268789" y="6533450"/>
                </a:lnTo>
                <a:cubicBezTo>
                  <a:pt x="4228868" y="6533450"/>
                  <a:pt x="4191607" y="6533450"/>
                  <a:pt x="4156830" y="6533450"/>
                </a:cubicBezTo>
                <a:lnTo>
                  <a:pt x="4129205" y="6533450"/>
                </a:lnTo>
                <a:lnTo>
                  <a:pt x="4059776" y="6533450"/>
                </a:lnTo>
                <a:cubicBezTo>
                  <a:pt x="3969818" y="6533450"/>
                  <a:pt x="3900620" y="6533450"/>
                  <a:pt x="3847391" y="6533450"/>
                </a:cubicBezTo>
                <a:lnTo>
                  <a:pt x="3835202" y="6533450"/>
                </a:lnTo>
                <a:lnTo>
                  <a:pt x="3799307" y="6533450"/>
                </a:lnTo>
                <a:cubicBezTo>
                  <a:pt x="3669960" y="6533450"/>
                  <a:pt x="3669960" y="6533450"/>
                  <a:pt x="3669960" y="6533450"/>
                </a:cubicBezTo>
                <a:lnTo>
                  <a:pt x="3565684" y="6533450"/>
                </a:lnTo>
                <a:cubicBezTo>
                  <a:pt x="1676400" y="6533450"/>
                  <a:pt x="1676400" y="6533450"/>
                  <a:pt x="1676400" y="6533450"/>
                </a:cubicBezTo>
                <a:lnTo>
                  <a:pt x="1676400" y="6536836"/>
                </a:lnTo>
                <a:lnTo>
                  <a:pt x="0" y="6536836"/>
                </a:lnTo>
                <a:close/>
              </a:path>
            </a:pathLst>
          </a:custGeom>
          <a:gradFill flip="none" rotWithShape="1">
            <a:gsLst>
              <a:gs pos="62000">
                <a:srgbClr val="001848"/>
              </a:gs>
              <a:gs pos="100000">
                <a:srgbClr val="204876"/>
              </a:gs>
            </a:gsLst>
            <a:lin ang="0" scaled="1"/>
            <a:tileRect/>
          </a:gradFill>
          <a:ln w="14288" cap="flat">
            <a:noFill/>
            <a:prstDash val="solid"/>
            <a:miter lim="800000"/>
            <a:headEnd/>
            <a:tailEnd/>
          </a:ln>
          <a:effectLst>
            <a:outerShdw blurRad="279400" dist="38100" dir="8100000" algn="tr" rotWithShape="0">
              <a:schemeClr val="accent1">
                <a:lumMod val="75000"/>
                <a:alpha val="62000"/>
              </a:scheme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36" name="Freeform: Shape 35">
            <a:extLst>
              <a:ext uri="{FF2B5EF4-FFF2-40B4-BE49-F238E27FC236}">
                <a16:creationId xmlns:a16="http://schemas.microsoft.com/office/drawing/2014/main" id="{734A6F33-3206-4D27-8289-140582CF9BED}"/>
              </a:ext>
            </a:extLst>
          </p:cNvPr>
          <p:cNvSpPr>
            <a:spLocks/>
          </p:cNvSpPr>
          <p:nvPr userDrawn="1"/>
        </p:nvSpPr>
        <p:spPr bwMode="auto">
          <a:xfrm flipH="1" flipV="1">
            <a:off x="0" y="-2"/>
            <a:ext cx="4705056" cy="9004302"/>
          </a:xfrm>
          <a:custGeom>
            <a:avLst/>
            <a:gdLst>
              <a:gd name="connsiteX0" fmla="*/ 6181732 w 6181732"/>
              <a:gd name="connsiteY0" fmla="*/ 10991055 h 10991055"/>
              <a:gd name="connsiteX1" fmla="*/ 6181732 w 6181732"/>
              <a:gd name="connsiteY1" fmla="*/ 0 h 10991055"/>
              <a:gd name="connsiteX2" fmla="*/ 0 w 6181732"/>
              <a:gd name="connsiteY2" fmla="*/ 0 h 10991055"/>
            </a:gdLst>
            <a:ahLst/>
            <a:cxnLst>
              <a:cxn ang="0">
                <a:pos x="connsiteX0" y="connsiteY0"/>
              </a:cxn>
              <a:cxn ang="0">
                <a:pos x="connsiteX1" y="connsiteY1"/>
              </a:cxn>
              <a:cxn ang="0">
                <a:pos x="connsiteX2" y="connsiteY2"/>
              </a:cxn>
            </a:cxnLst>
            <a:rect l="l" t="t" r="r" b="b"/>
            <a:pathLst>
              <a:path w="6181732" h="10991055">
                <a:moveTo>
                  <a:pt x="6181732" y="10991055"/>
                </a:moveTo>
                <a:lnTo>
                  <a:pt x="6181732" y="0"/>
                </a:lnTo>
                <a:lnTo>
                  <a:pt x="0" y="0"/>
                </a:lnTo>
                <a:close/>
              </a:path>
            </a:pathLst>
          </a:custGeom>
          <a:gradFill>
            <a:gsLst>
              <a:gs pos="0">
                <a:schemeClr val="bg1">
                  <a:alpha val="11000"/>
                </a:schemeClr>
              </a:gs>
              <a:gs pos="100000">
                <a:srgbClr val="0A81C4">
                  <a:alpha val="0"/>
                </a:srgb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37" name="Freeform 23">
            <a:extLst>
              <a:ext uri="{FF2B5EF4-FFF2-40B4-BE49-F238E27FC236}">
                <a16:creationId xmlns:a16="http://schemas.microsoft.com/office/drawing/2014/main" id="{0F05F148-47ED-42D8-B414-6B1DBA9AEDD3}"/>
              </a:ext>
            </a:extLst>
          </p:cNvPr>
          <p:cNvSpPr>
            <a:spLocks/>
          </p:cNvSpPr>
          <p:nvPr userDrawn="1"/>
        </p:nvSpPr>
        <p:spPr bwMode="auto">
          <a:xfrm flipH="1" flipV="1">
            <a:off x="-2" y="-3"/>
            <a:ext cx="8235952" cy="6506595"/>
          </a:xfrm>
          <a:custGeom>
            <a:avLst/>
            <a:gdLst>
              <a:gd name="T0" fmla="*/ 972 w 1663"/>
              <a:gd name="T1" fmla="*/ 0 h 1245"/>
              <a:gd name="T2" fmla="*/ 1663 w 1663"/>
              <a:gd name="T3" fmla="*/ 1245 h 1245"/>
              <a:gd name="T4" fmla="*/ 694 w 1663"/>
              <a:gd name="T5" fmla="*/ 1245 h 1245"/>
              <a:gd name="T6" fmla="*/ 0 w 1663"/>
              <a:gd name="T7" fmla="*/ 0 h 1245"/>
              <a:gd name="T8" fmla="*/ 972 w 1663"/>
              <a:gd name="T9" fmla="*/ 0 h 1245"/>
            </a:gdLst>
            <a:ahLst/>
            <a:cxnLst>
              <a:cxn ang="0">
                <a:pos x="T0" y="T1"/>
              </a:cxn>
              <a:cxn ang="0">
                <a:pos x="T2" y="T3"/>
              </a:cxn>
              <a:cxn ang="0">
                <a:pos x="T4" y="T5"/>
              </a:cxn>
              <a:cxn ang="0">
                <a:pos x="T6" y="T7"/>
              </a:cxn>
              <a:cxn ang="0">
                <a:pos x="T8" y="T9"/>
              </a:cxn>
            </a:cxnLst>
            <a:rect l="0" t="0" r="r" b="b"/>
            <a:pathLst>
              <a:path w="1663" h="1245">
                <a:moveTo>
                  <a:pt x="972" y="0"/>
                </a:moveTo>
                <a:lnTo>
                  <a:pt x="1663" y="1245"/>
                </a:lnTo>
                <a:lnTo>
                  <a:pt x="694" y="1245"/>
                </a:lnTo>
                <a:lnTo>
                  <a:pt x="0" y="0"/>
                </a:lnTo>
                <a:lnTo>
                  <a:pt x="972" y="0"/>
                </a:lnTo>
                <a:close/>
              </a:path>
            </a:pathLst>
          </a:custGeom>
          <a:gradFill>
            <a:gsLst>
              <a:gs pos="100000">
                <a:srgbClr val="CF176F">
                  <a:alpha val="33000"/>
                </a:srgbClr>
              </a:gs>
              <a:gs pos="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3" name="Title 2">
            <a:extLst>
              <a:ext uri="{FF2B5EF4-FFF2-40B4-BE49-F238E27FC236}">
                <a16:creationId xmlns:a16="http://schemas.microsoft.com/office/drawing/2014/main" id="{ABC02E6C-C198-4596-988A-FFE67A24239D}"/>
              </a:ext>
            </a:extLst>
          </p:cNvPr>
          <p:cNvSpPr>
            <a:spLocks noGrp="1"/>
          </p:cNvSpPr>
          <p:nvPr>
            <p:ph type="title"/>
          </p:nvPr>
        </p:nvSpPr>
        <p:spPr>
          <a:xfrm>
            <a:off x="1373351" y="3620775"/>
            <a:ext cx="6573944" cy="1739900"/>
          </a:xfrm>
        </p:spPr>
        <p:txBody>
          <a:bodyPr>
            <a:normAutofit/>
          </a:bodyPr>
          <a:lstStyle>
            <a:lvl1pPr>
              <a:defRPr sz="6000" b="1">
                <a:solidFill>
                  <a:schemeClr val="bg1"/>
                </a:solidFill>
              </a:defRPr>
            </a:lvl1pPr>
          </a:lstStyle>
          <a:p>
            <a:r>
              <a:rPr lang="en-US"/>
              <a:t>Click to edit Master title style</a:t>
            </a:r>
            <a:endParaRPr lang="en-GB"/>
          </a:p>
        </p:txBody>
      </p:sp>
      <p:pic>
        <p:nvPicPr>
          <p:cNvPr id="40" name="Picture 39">
            <a:extLst>
              <a:ext uri="{FF2B5EF4-FFF2-40B4-BE49-F238E27FC236}">
                <a16:creationId xmlns:a16="http://schemas.microsoft.com/office/drawing/2014/main" id="{A24D98F9-386D-4C28-8C57-1C924C9470C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530350" y="7396834"/>
            <a:ext cx="2672692" cy="751695"/>
          </a:xfrm>
          <a:prstGeom prst="rect">
            <a:avLst/>
          </a:prstGeom>
        </p:spPr>
      </p:pic>
    </p:spTree>
    <p:extLst>
      <p:ext uri="{BB962C8B-B14F-4D97-AF65-F5344CB8AC3E}">
        <p14:creationId xmlns:p14="http://schemas.microsoft.com/office/powerpoint/2010/main" val="2726988873"/>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2" name="Title 1">
            <a:extLst>
              <a:ext uri="{FF2B5EF4-FFF2-40B4-BE49-F238E27FC236}">
                <a16:creationId xmlns:a16="http://schemas.microsoft.com/office/drawing/2014/main" id="{AD50B34A-D021-467F-B87C-51FC1772CAF4}"/>
              </a:ext>
            </a:extLst>
          </p:cNvPr>
          <p:cNvSpPr>
            <a:spLocks noGrp="1"/>
          </p:cNvSpPr>
          <p:nvPr userDrawn="1">
            <p:ph type="title" hasCustomPrompt="1"/>
          </p:nvPr>
        </p:nvSpPr>
        <p:spPr>
          <a:xfrm>
            <a:off x="768350" y="496771"/>
            <a:ext cx="16459102" cy="443198"/>
          </a:xfrm>
        </p:spPr>
        <p:txBody>
          <a:bodyPr lIns="0" tIns="0" rIns="0" bIns="0" anchor="t">
            <a:spAutoFit/>
          </a:bodyPr>
          <a:lstStyle>
            <a:lvl1pPr marL="0" algn="l" defTabSz="914400" rtl="0" eaLnBrk="1" latinLnBrk="0" hangingPunct="1">
              <a:defRPr lang="en-US" sz="3200" b="1" kern="1200" spc="300" dirty="0">
                <a:solidFill>
                  <a:schemeClr val="tx2"/>
                </a:solidFill>
                <a:latin typeface="+mj-lt"/>
                <a:ea typeface="+mn-ea"/>
                <a:cs typeface="+mn-cs"/>
              </a:defRPr>
            </a:lvl1pPr>
          </a:lstStyle>
          <a:p>
            <a:r>
              <a:rPr lang="en-US" dirty="0"/>
              <a:t>CLICK TO EDIT MASTER TITLE STYLE</a:t>
            </a:r>
          </a:p>
        </p:txBody>
      </p:sp>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7" name="Content Placeholder 6">
            <a:extLst>
              <a:ext uri="{FF2B5EF4-FFF2-40B4-BE49-F238E27FC236}">
                <a16:creationId xmlns:a16="http://schemas.microsoft.com/office/drawing/2014/main" id="{31F6EFC4-E2BD-41F8-8586-6B53C0CE556F}"/>
              </a:ext>
            </a:extLst>
          </p:cNvPr>
          <p:cNvSpPr>
            <a:spLocks noGrp="1"/>
          </p:cNvSpPr>
          <p:nvPr>
            <p:ph sz="quarter" idx="13"/>
          </p:nvPr>
        </p:nvSpPr>
        <p:spPr>
          <a:xfrm>
            <a:off x="768350" y="1416050"/>
            <a:ext cx="16459102"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9168553"/>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 Title and content">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8" name="Rectangle: Diagonal Corners Snipped 7">
            <a:extLst>
              <a:ext uri="{FF2B5EF4-FFF2-40B4-BE49-F238E27FC236}">
                <a16:creationId xmlns:a16="http://schemas.microsoft.com/office/drawing/2014/main" id="{8721EE87-8A0A-43CF-BF33-DE568F641411}"/>
              </a:ext>
            </a:extLst>
          </p:cNvPr>
          <p:cNvSpPr/>
          <p:nvPr userDrawn="1"/>
        </p:nvSpPr>
        <p:spPr>
          <a:xfrm flipH="1">
            <a:off x="1536700" y="1123951"/>
            <a:ext cx="15690850" cy="6330954"/>
          </a:xfrm>
          <a:prstGeom prst="snip2DiagRect">
            <a:avLst>
              <a:gd name="adj1" fmla="val 0"/>
              <a:gd name="adj2" fmla="val 0"/>
            </a:avLst>
          </a:prstGeom>
          <a:solidFill>
            <a:schemeClr val="bg1"/>
          </a:solidFill>
          <a:ln w="14288" cap="flat">
            <a:noFill/>
            <a:prstDash val="solid"/>
            <a:miter lim="800000"/>
            <a:headEnd/>
            <a:tailEnd/>
          </a:ln>
          <a:effectLst>
            <a:outerShdw blurRad="381000" dist="38100" dir="8100000" algn="tr" rotWithShape="0">
              <a:schemeClr val="accent1">
                <a:lumMod val="75000"/>
                <a:alpha val="17000"/>
              </a:scheme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9" name="Freeform: Shape 8">
            <a:extLst>
              <a:ext uri="{FF2B5EF4-FFF2-40B4-BE49-F238E27FC236}">
                <a16:creationId xmlns:a16="http://schemas.microsoft.com/office/drawing/2014/main" id="{3BF504A8-CB59-4AA2-9FF2-E036CB019C8E}"/>
              </a:ext>
            </a:extLst>
          </p:cNvPr>
          <p:cNvSpPr>
            <a:spLocks/>
          </p:cNvSpPr>
          <p:nvPr userDrawn="1"/>
        </p:nvSpPr>
        <p:spPr bwMode="auto">
          <a:xfrm>
            <a:off x="768350" y="1123939"/>
            <a:ext cx="8779908" cy="6330942"/>
          </a:xfrm>
          <a:custGeom>
            <a:avLst/>
            <a:gdLst>
              <a:gd name="connsiteX0" fmla="*/ 0 w 9484015"/>
              <a:gd name="connsiteY0" fmla="*/ 0 h 6536836"/>
              <a:gd name="connsiteX1" fmla="*/ 1676400 w 9484015"/>
              <a:gd name="connsiteY1" fmla="*/ 0 h 6536836"/>
              <a:gd name="connsiteX2" fmla="*/ 1676400 w 9484015"/>
              <a:gd name="connsiteY2" fmla="*/ 3388 h 6536836"/>
              <a:gd name="connsiteX3" fmla="*/ 5878160 w 9484015"/>
              <a:gd name="connsiteY3" fmla="*/ 3388 h 6536836"/>
              <a:gd name="connsiteX4" fmla="*/ 6017917 w 9484015"/>
              <a:gd name="connsiteY4" fmla="*/ 256483 h 6536836"/>
              <a:gd name="connsiteX5" fmla="*/ 9484015 w 9484015"/>
              <a:gd name="connsiteY5" fmla="*/ 6533450 h 6536836"/>
              <a:gd name="connsiteX6" fmla="*/ 7564923 w 9484015"/>
              <a:gd name="connsiteY6" fmla="*/ 6533450 h 6536836"/>
              <a:gd name="connsiteX7" fmla="*/ 7490455 w 9484015"/>
              <a:gd name="connsiteY7" fmla="*/ 6533450 h 6536836"/>
              <a:gd name="connsiteX8" fmla="*/ 7359968 w 9484015"/>
              <a:gd name="connsiteY8" fmla="*/ 6533450 h 6536836"/>
              <a:gd name="connsiteX9" fmla="*/ 7222158 w 9484015"/>
              <a:gd name="connsiteY9" fmla="*/ 6533450 h 6536836"/>
              <a:gd name="connsiteX10" fmla="*/ 7162332 w 9484015"/>
              <a:gd name="connsiteY10" fmla="*/ 6533450 h 6536836"/>
              <a:gd name="connsiteX11" fmla="*/ 6971883 w 9484015"/>
              <a:gd name="connsiteY11" fmla="*/ 6533450 h 6536836"/>
              <a:gd name="connsiteX12" fmla="*/ 6962244 w 9484015"/>
              <a:gd name="connsiteY12" fmla="*/ 6533450 h 6536836"/>
              <a:gd name="connsiteX13" fmla="*/ 6788486 w 9484015"/>
              <a:gd name="connsiteY13" fmla="*/ 6533450 h 6536836"/>
              <a:gd name="connsiteX14" fmla="*/ 6710580 w 9484015"/>
              <a:gd name="connsiteY14" fmla="*/ 6533450 h 6536836"/>
              <a:gd name="connsiteX15" fmla="*/ 6612008 w 9484015"/>
              <a:gd name="connsiteY15" fmla="*/ 6533450 h 6536836"/>
              <a:gd name="connsiteX16" fmla="*/ 6467034 w 9484015"/>
              <a:gd name="connsiteY16" fmla="*/ 6533450 h 6536836"/>
              <a:gd name="connsiteX17" fmla="*/ 6442318 w 9484015"/>
              <a:gd name="connsiteY17" fmla="*/ 6533450 h 6536836"/>
              <a:gd name="connsiteX18" fmla="*/ 6279281 w 9484015"/>
              <a:gd name="connsiteY18" fmla="*/ 6533450 h 6536836"/>
              <a:gd name="connsiteX19" fmla="*/ 6231473 w 9484015"/>
              <a:gd name="connsiteY19" fmla="*/ 6533450 h 6536836"/>
              <a:gd name="connsiteX20" fmla="*/ 6122765 w 9484015"/>
              <a:gd name="connsiteY20" fmla="*/ 6533450 h 6536836"/>
              <a:gd name="connsiteX21" fmla="*/ 6003762 w 9484015"/>
              <a:gd name="connsiteY21" fmla="*/ 6533450 h 6536836"/>
              <a:gd name="connsiteX22" fmla="*/ 5828762 w 9484015"/>
              <a:gd name="connsiteY22" fmla="*/ 6533450 h 6536836"/>
              <a:gd name="connsiteX23" fmla="*/ 5783770 w 9484015"/>
              <a:gd name="connsiteY23" fmla="*/ 6533450 h 6536836"/>
              <a:gd name="connsiteX24" fmla="*/ 5571363 w 9484015"/>
              <a:gd name="connsiteY24" fmla="*/ 6533450 h 6536836"/>
              <a:gd name="connsiteX25" fmla="*/ 5559244 w 9484015"/>
              <a:gd name="connsiteY25" fmla="*/ 6533450 h 6536836"/>
              <a:gd name="connsiteX26" fmla="*/ 5366408 w 9484015"/>
              <a:gd name="connsiteY26" fmla="*/ 6533450 h 6536836"/>
              <a:gd name="connsiteX27" fmla="*/ 5313147 w 9484015"/>
              <a:gd name="connsiteY27" fmla="*/ 6533450 h 6536836"/>
              <a:gd name="connsiteX28" fmla="*/ 5168772 w 9484015"/>
              <a:gd name="connsiteY28" fmla="*/ 6533450 h 6536836"/>
              <a:gd name="connsiteX29" fmla="*/ 5089407 w 9484015"/>
              <a:gd name="connsiteY29" fmla="*/ 6533450 h 6536836"/>
              <a:gd name="connsiteX30" fmla="*/ 4978323 w 9484015"/>
              <a:gd name="connsiteY30" fmla="*/ 6533450 h 6536836"/>
              <a:gd name="connsiteX31" fmla="*/ 4886959 w 9484015"/>
              <a:gd name="connsiteY31" fmla="*/ 6533450 h 6536836"/>
              <a:gd name="connsiteX32" fmla="*/ 4794926 w 9484015"/>
              <a:gd name="connsiteY32" fmla="*/ 6533450 h 6536836"/>
              <a:gd name="connsiteX33" fmla="*/ 4704737 w 9484015"/>
              <a:gd name="connsiteY33" fmla="*/ 6533450 h 6536836"/>
              <a:gd name="connsiteX34" fmla="*/ 4618448 w 9484015"/>
              <a:gd name="connsiteY34" fmla="*/ 6533450 h 6536836"/>
              <a:gd name="connsiteX35" fmla="*/ 4541678 w 9484015"/>
              <a:gd name="connsiteY35" fmla="*/ 6533450 h 6536836"/>
              <a:gd name="connsiteX36" fmla="*/ 4448758 w 9484015"/>
              <a:gd name="connsiteY36" fmla="*/ 6533450 h 6536836"/>
              <a:gd name="connsiteX37" fmla="*/ 4396717 w 9484015"/>
              <a:gd name="connsiteY37" fmla="*/ 6533450 h 6536836"/>
              <a:gd name="connsiteX38" fmla="*/ 4285721 w 9484015"/>
              <a:gd name="connsiteY38" fmla="*/ 6533450 h 6536836"/>
              <a:gd name="connsiteX39" fmla="*/ 4268789 w 9484015"/>
              <a:gd name="connsiteY39" fmla="*/ 6533450 h 6536836"/>
              <a:gd name="connsiteX40" fmla="*/ 4156830 w 9484015"/>
              <a:gd name="connsiteY40" fmla="*/ 6533450 h 6536836"/>
              <a:gd name="connsiteX41" fmla="*/ 4129205 w 9484015"/>
              <a:gd name="connsiteY41" fmla="*/ 6533450 h 6536836"/>
              <a:gd name="connsiteX42" fmla="*/ 4059776 w 9484015"/>
              <a:gd name="connsiteY42" fmla="*/ 6533450 h 6536836"/>
              <a:gd name="connsiteX43" fmla="*/ 3847391 w 9484015"/>
              <a:gd name="connsiteY43" fmla="*/ 6533450 h 6536836"/>
              <a:gd name="connsiteX44" fmla="*/ 3835202 w 9484015"/>
              <a:gd name="connsiteY44" fmla="*/ 6533450 h 6536836"/>
              <a:gd name="connsiteX45" fmla="*/ 3799307 w 9484015"/>
              <a:gd name="connsiteY45" fmla="*/ 6533450 h 6536836"/>
              <a:gd name="connsiteX46" fmla="*/ 3669960 w 9484015"/>
              <a:gd name="connsiteY46" fmla="*/ 6533450 h 6536836"/>
              <a:gd name="connsiteX47" fmla="*/ 3565684 w 9484015"/>
              <a:gd name="connsiteY47" fmla="*/ 6533450 h 6536836"/>
              <a:gd name="connsiteX48" fmla="*/ 1676400 w 9484015"/>
              <a:gd name="connsiteY48" fmla="*/ 6533450 h 6536836"/>
              <a:gd name="connsiteX49" fmla="*/ 1676400 w 9484015"/>
              <a:gd name="connsiteY49" fmla="*/ 6536836 h 6536836"/>
              <a:gd name="connsiteX50" fmla="*/ 0 w 9484015"/>
              <a:gd name="connsiteY50" fmla="*/ 6536836 h 653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4015" h="6536836">
                <a:moveTo>
                  <a:pt x="0" y="0"/>
                </a:moveTo>
                <a:lnTo>
                  <a:pt x="1676400" y="0"/>
                </a:lnTo>
                <a:lnTo>
                  <a:pt x="1676400" y="3388"/>
                </a:lnTo>
                <a:lnTo>
                  <a:pt x="5878160" y="3388"/>
                </a:lnTo>
                <a:lnTo>
                  <a:pt x="6017917" y="256483"/>
                </a:lnTo>
                <a:cubicBezTo>
                  <a:pt x="9484015" y="6533450"/>
                  <a:pt x="9484015" y="6533450"/>
                  <a:pt x="9484015" y="6533450"/>
                </a:cubicBezTo>
                <a:cubicBezTo>
                  <a:pt x="8757258" y="6533450"/>
                  <a:pt x="8121346" y="6533450"/>
                  <a:pt x="7564923" y="6533450"/>
                </a:cubicBezTo>
                <a:lnTo>
                  <a:pt x="7490455" y="6533450"/>
                </a:lnTo>
                <a:lnTo>
                  <a:pt x="7359968" y="6533450"/>
                </a:lnTo>
                <a:lnTo>
                  <a:pt x="7222158" y="6533450"/>
                </a:lnTo>
                <a:lnTo>
                  <a:pt x="7162332" y="6533450"/>
                </a:lnTo>
                <a:cubicBezTo>
                  <a:pt x="7097658" y="6533450"/>
                  <a:pt x="7034183" y="6533450"/>
                  <a:pt x="6971883" y="6533450"/>
                </a:cubicBezTo>
                <a:lnTo>
                  <a:pt x="6962244" y="6533450"/>
                </a:lnTo>
                <a:lnTo>
                  <a:pt x="6788486" y="6533450"/>
                </a:lnTo>
                <a:lnTo>
                  <a:pt x="6710580" y="6533450"/>
                </a:lnTo>
                <a:lnTo>
                  <a:pt x="6612008" y="6533450"/>
                </a:lnTo>
                <a:lnTo>
                  <a:pt x="6467034" y="6533450"/>
                </a:lnTo>
                <a:lnTo>
                  <a:pt x="6442318" y="6533450"/>
                </a:lnTo>
                <a:cubicBezTo>
                  <a:pt x="6386871" y="6533450"/>
                  <a:pt x="6332532" y="6533450"/>
                  <a:pt x="6279281" y="6533450"/>
                </a:cubicBezTo>
                <a:lnTo>
                  <a:pt x="6231473" y="6533450"/>
                </a:lnTo>
                <a:lnTo>
                  <a:pt x="6122765" y="6533450"/>
                </a:lnTo>
                <a:lnTo>
                  <a:pt x="6003762" y="6533450"/>
                </a:lnTo>
                <a:lnTo>
                  <a:pt x="5828762" y="6533450"/>
                </a:lnTo>
                <a:lnTo>
                  <a:pt x="5783770" y="6533450"/>
                </a:lnTo>
                <a:lnTo>
                  <a:pt x="5571363" y="6533450"/>
                </a:lnTo>
                <a:lnTo>
                  <a:pt x="5559244" y="6533450"/>
                </a:lnTo>
                <a:lnTo>
                  <a:pt x="5366408" y="6533450"/>
                </a:lnTo>
                <a:lnTo>
                  <a:pt x="5313147" y="6533450"/>
                </a:lnTo>
                <a:lnTo>
                  <a:pt x="5168772" y="6533450"/>
                </a:lnTo>
                <a:lnTo>
                  <a:pt x="5089407" y="6533450"/>
                </a:lnTo>
                <a:lnTo>
                  <a:pt x="4978323" y="6533450"/>
                </a:lnTo>
                <a:lnTo>
                  <a:pt x="4886959" y="6533450"/>
                </a:lnTo>
                <a:lnTo>
                  <a:pt x="4794926" y="6533450"/>
                </a:lnTo>
                <a:lnTo>
                  <a:pt x="4704737" y="6533450"/>
                </a:lnTo>
                <a:lnTo>
                  <a:pt x="4618448" y="6533450"/>
                </a:lnTo>
                <a:lnTo>
                  <a:pt x="4541678" y="6533450"/>
                </a:lnTo>
                <a:lnTo>
                  <a:pt x="4448758" y="6533450"/>
                </a:lnTo>
                <a:lnTo>
                  <a:pt x="4396717" y="6533450"/>
                </a:lnTo>
                <a:lnTo>
                  <a:pt x="4285721" y="6533450"/>
                </a:lnTo>
                <a:lnTo>
                  <a:pt x="4268789" y="6533450"/>
                </a:lnTo>
                <a:cubicBezTo>
                  <a:pt x="4228868" y="6533450"/>
                  <a:pt x="4191607" y="6533450"/>
                  <a:pt x="4156830" y="6533450"/>
                </a:cubicBezTo>
                <a:lnTo>
                  <a:pt x="4129205" y="6533450"/>
                </a:lnTo>
                <a:lnTo>
                  <a:pt x="4059776" y="6533450"/>
                </a:lnTo>
                <a:cubicBezTo>
                  <a:pt x="3969818" y="6533450"/>
                  <a:pt x="3900620" y="6533450"/>
                  <a:pt x="3847391" y="6533450"/>
                </a:cubicBezTo>
                <a:lnTo>
                  <a:pt x="3835202" y="6533450"/>
                </a:lnTo>
                <a:lnTo>
                  <a:pt x="3799307" y="6533450"/>
                </a:lnTo>
                <a:cubicBezTo>
                  <a:pt x="3669960" y="6533450"/>
                  <a:pt x="3669960" y="6533450"/>
                  <a:pt x="3669960" y="6533450"/>
                </a:cubicBezTo>
                <a:lnTo>
                  <a:pt x="3565684" y="6533450"/>
                </a:lnTo>
                <a:cubicBezTo>
                  <a:pt x="1676400" y="6533450"/>
                  <a:pt x="1676400" y="6533450"/>
                  <a:pt x="1676400" y="6533450"/>
                </a:cubicBezTo>
                <a:lnTo>
                  <a:pt x="1676400" y="6536836"/>
                </a:lnTo>
                <a:lnTo>
                  <a:pt x="0" y="6536836"/>
                </a:lnTo>
                <a:close/>
              </a:path>
            </a:pathLst>
          </a:custGeom>
          <a:gradFill flip="none" rotWithShape="1">
            <a:gsLst>
              <a:gs pos="62000">
                <a:srgbClr val="001848"/>
              </a:gs>
              <a:gs pos="100000">
                <a:srgbClr val="204876"/>
              </a:gs>
            </a:gsLst>
            <a:lin ang="0" scaled="1"/>
            <a:tileRect/>
          </a:gradFill>
          <a:ln w="14288" cap="flat">
            <a:noFill/>
            <a:prstDash val="solid"/>
            <a:miter lim="800000"/>
            <a:headEnd/>
            <a:tailEnd/>
          </a:ln>
          <a:effectLst>
            <a:outerShdw blurRad="279400" dist="38100" dir="8100000" algn="tr" rotWithShape="0">
              <a:schemeClr val="accent1">
                <a:lumMod val="75000"/>
                <a:alpha val="62000"/>
              </a:scheme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0" name="Freeform 23">
            <a:extLst>
              <a:ext uri="{FF2B5EF4-FFF2-40B4-BE49-F238E27FC236}">
                <a16:creationId xmlns:a16="http://schemas.microsoft.com/office/drawing/2014/main" id="{6000D018-539E-454F-9EA0-1A5AC3B135BC}"/>
              </a:ext>
            </a:extLst>
          </p:cNvPr>
          <p:cNvSpPr>
            <a:spLocks/>
          </p:cNvSpPr>
          <p:nvPr userDrawn="1"/>
        </p:nvSpPr>
        <p:spPr bwMode="auto">
          <a:xfrm flipH="1" flipV="1">
            <a:off x="768350" y="1123939"/>
            <a:ext cx="4672116" cy="3870116"/>
          </a:xfrm>
          <a:custGeom>
            <a:avLst/>
            <a:gdLst>
              <a:gd name="T0" fmla="*/ 972 w 1663"/>
              <a:gd name="T1" fmla="*/ 0 h 1245"/>
              <a:gd name="T2" fmla="*/ 1663 w 1663"/>
              <a:gd name="T3" fmla="*/ 1245 h 1245"/>
              <a:gd name="T4" fmla="*/ 694 w 1663"/>
              <a:gd name="T5" fmla="*/ 1245 h 1245"/>
              <a:gd name="T6" fmla="*/ 0 w 1663"/>
              <a:gd name="T7" fmla="*/ 0 h 1245"/>
              <a:gd name="T8" fmla="*/ 972 w 1663"/>
              <a:gd name="T9" fmla="*/ 0 h 1245"/>
            </a:gdLst>
            <a:ahLst/>
            <a:cxnLst>
              <a:cxn ang="0">
                <a:pos x="T0" y="T1"/>
              </a:cxn>
              <a:cxn ang="0">
                <a:pos x="T2" y="T3"/>
              </a:cxn>
              <a:cxn ang="0">
                <a:pos x="T4" y="T5"/>
              </a:cxn>
              <a:cxn ang="0">
                <a:pos x="T6" y="T7"/>
              </a:cxn>
              <a:cxn ang="0">
                <a:pos x="T8" y="T9"/>
              </a:cxn>
            </a:cxnLst>
            <a:rect l="0" t="0" r="r" b="b"/>
            <a:pathLst>
              <a:path w="1663" h="1245">
                <a:moveTo>
                  <a:pt x="972" y="0"/>
                </a:moveTo>
                <a:lnTo>
                  <a:pt x="1663" y="1245"/>
                </a:lnTo>
                <a:lnTo>
                  <a:pt x="694" y="1245"/>
                </a:lnTo>
                <a:lnTo>
                  <a:pt x="0" y="0"/>
                </a:lnTo>
                <a:lnTo>
                  <a:pt x="972" y="0"/>
                </a:lnTo>
                <a:close/>
              </a:path>
            </a:pathLst>
          </a:custGeom>
          <a:gradFill>
            <a:gsLst>
              <a:gs pos="100000">
                <a:srgbClr val="CF176F">
                  <a:alpha val="33000"/>
                </a:srgbClr>
              </a:gs>
              <a:gs pos="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11" name="Freeform: Shape 10">
            <a:extLst>
              <a:ext uri="{FF2B5EF4-FFF2-40B4-BE49-F238E27FC236}">
                <a16:creationId xmlns:a16="http://schemas.microsoft.com/office/drawing/2014/main" id="{B9BA8B18-68BB-41C2-B56C-33195DAE3F05}"/>
              </a:ext>
            </a:extLst>
          </p:cNvPr>
          <p:cNvSpPr>
            <a:spLocks/>
          </p:cNvSpPr>
          <p:nvPr userDrawn="1"/>
        </p:nvSpPr>
        <p:spPr bwMode="auto">
          <a:xfrm flipH="1" flipV="1">
            <a:off x="787112" y="1123951"/>
            <a:ext cx="3400054" cy="6324381"/>
          </a:xfrm>
          <a:custGeom>
            <a:avLst/>
            <a:gdLst>
              <a:gd name="connsiteX0" fmla="*/ 6181732 w 6181732"/>
              <a:gd name="connsiteY0" fmla="*/ 10991055 h 10991055"/>
              <a:gd name="connsiteX1" fmla="*/ 6181732 w 6181732"/>
              <a:gd name="connsiteY1" fmla="*/ 0 h 10991055"/>
              <a:gd name="connsiteX2" fmla="*/ 0 w 6181732"/>
              <a:gd name="connsiteY2" fmla="*/ 0 h 10991055"/>
            </a:gdLst>
            <a:ahLst/>
            <a:cxnLst>
              <a:cxn ang="0">
                <a:pos x="connsiteX0" y="connsiteY0"/>
              </a:cxn>
              <a:cxn ang="0">
                <a:pos x="connsiteX1" y="connsiteY1"/>
              </a:cxn>
              <a:cxn ang="0">
                <a:pos x="connsiteX2" y="connsiteY2"/>
              </a:cxn>
            </a:cxnLst>
            <a:rect l="l" t="t" r="r" b="b"/>
            <a:pathLst>
              <a:path w="6181732" h="10991055">
                <a:moveTo>
                  <a:pt x="6181732" y="10991055"/>
                </a:moveTo>
                <a:lnTo>
                  <a:pt x="6181732" y="0"/>
                </a:lnTo>
                <a:lnTo>
                  <a:pt x="0" y="0"/>
                </a:lnTo>
                <a:close/>
              </a:path>
            </a:pathLst>
          </a:custGeom>
          <a:gradFill>
            <a:gsLst>
              <a:gs pos="0">
                <a:schemeClr val="bg1">
                  <a:alpha val="11000"/>
                </a:schemeClr>
              </a:gs>
              <a:gs pos="100000">
                <a:srgbClr val="0A81C4">
                  <a:alpha val="0"/>
                </a:srgb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cxnSp>
        <p:nvCxnSpPr>
          <p:cNvPr id="14" name="Straight Connector 13">
            <a:extLst>
              <a:ext uri="{FF2B5EF4-FFF2-40B4-BE49-F238E27FC236}">
                <a16:creationId xmlns:a16="http://schemas.microsoft.com/office/drawing/2014/main" id="{6CF60241-34C5-4BFB-A698-A68F07707A53}"/>
              </a:ext>
            </a:extLst>
          </p:cNvPr>
          <p:cNvCxnSpPr>
            <a:cxnSpLocks/>
          </p:cNvCxnSpPr>
          <p:nvPr/>
        </p:nvCxnSpPr>
        <p:spPr>
          <a:xfrm flipH="1">
            <a:off x="1776456" y="6497885"/>
            <a:ext cx="10687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699A356-7611-4D4B-A618-EB02D2F18736}"/>
              </a:ext>
            </a:extLst>
          </p:cNvPr>
          <p:cNvSpPr>
            <a:spLocks noGrp="1"/>
          </p:cNvSpPr>
          <p:nvPr>
            <p:ph type="title"/>
          </p:nvPr>
        </p:nvSpPr>
        <p:spPr>
          <a:xfrm>
            <a:off x="1776456" y="2216150"/>
            <a:ext cx="3664010" cy="1739900"/>
          </a:xfrm>
        </p:spPr>
        <p:txBody>
          <a:bodyPr/>
          <a:lstStyle>
            <a:lvl1pPr>
              <a:defRPr b="1">
                <a:solidFill>
                  <a:schemeClr val="bg1"/>
                </a:solidFill>
              </a:defRPr>
            </a:lvl1pPr>
          </a:lstStyle>
          <a:p>
            <a:r>
              <a:rPr lang="en-US"/>
              <a:t>Click to edit Master title style</a:t>
            </a:r>
            <a:endParaRPr lang="en-GB" dirty="0"/>
          </a:p>
        </p:txBody>
      </p:sp>
      <p:sp>
        <p:nvSpPr>
          <p:cNvPr id="61" name="Content Placeholder 60">
            <a:extLst>
              <a:ext uri="{FF2B5EF4-FFF2-40B4-BE49-F238E27FC236}">
                <a16:creationId xmlns:a16="http://schemas.microsoft.com/office/drawing/2014/main" id="{0CBB680F-87B0-4994-90C5-9F9924FDCDD7}"/>
              </a:ext>
            </a:extLst>
          </p:cNvPr>
          <p:cNvSpPr>
            <a:spLocks noGrp="1"/>
          </p:cNvSpPr>
          <p:nvPr>
            <p:ph sz="quarter" idx="13"/>
          </p:nvPr>
        </p:nvSpPr>
        <p:spPr>
          <a:xfrm>
            <a:off x="9378950" y="1774828"/>
            <a:ext cx="7478713"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51586678"/>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itle and two contents">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2" name="Title 1">
            <a:extLst>
              <a:ext uri="{FF2B5EF4-FFF2-40B4-BE49-F238E27FC236}">
                <a16:creationId xmlns:a16="http://schemas.microsoft.com/office/drawing/2014/main" id="{AD50B34A-D021-467F-B87C-51FC1772CAF4}"/>
              </a:ext>
            </a:extLst>
          </p:cNvPr>
          <p:cNvSpPr>
            <a:spLocks noGrp="1"/>
          </p:cNvSpPr>
          <p:nvPr userDrawn="1">
            <p:ph type="title" hasCustomPrompt="1"/>
          </p:nvPr>
        </p:nvSpPr>
        <p:spPr>
          <a:xfrm>
            <a:off x="768350" y="496771"/>
            <a:ext cx="16459102" cy="443198"/>
          </a:xfrm>
        </p:spPr>
        <p:txBody>
          <a:bodyPr lIns="0" tIns="0" rIns="0" bIns="0" anchor="t">
            <a:spAutoFit/>
          </a:bodyPr>
          <a:lstStyle>
            <a:lvl1pPr marL="0" algn="l" defTabSz="914400" rtl="0" eaLnBrk="1" latinLnBrk="0" hangingPunct="1">
              <a:defRPr lang="en-US" sz="3200" b="1" kern="1200" spc="300" dirty="0">
                <a:solidFill>
                  <a:schemeClr val="tx2"/>
                </a:solidFill>
                <a:latin typeface="+mj-lt"/>
                <a:ea typeface="+mn-ea"/>
                <a:cs typeface="+mn-cs"/>
              </a:defRPr>
            </a:lvl1pPr>
          </a:lstStyle>
          <a:p>
            <a:r>
              <a:rPr lang="en-US" dirty="0"/>
              <a:t>CLICK TO EDIT MASTER TITLE STYLE</a:t>
            </a:r>
          </a:p>
        </p:txBody>
      </p:sp>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7" name="Content Placeholder 6">
            <a:extLst>
              <a:ext uri="{FF2B5EF4-FFF2-40B4-BE49-F238E27FC236}">
                <a16:creationId xmlns:a16="http://schemas.microsoft.com/office/drawing/2014/main" id="{31F6EFC4-E2BD-41F8-8586-6B53C0CE556F}"/>
              </a:ext>
            </a:extLst>
          </p:cNvPr>
          <p:cNvSpPr>
            <a:spLocks noGrp="1"/>
          </p:cNvSpPr>
          <p:nvPr>
            <p:ph sz="quarter" idx="13"/>
          </p:nvPr>
        </p:nvSpPr>
        <p:spPr>
          <a:xfrm>
            <a:off x="768350" y="1416050"/>
            <a:ext cx="80772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6">
            <a:extLst>
              <a:ext uri="{FF2B5EF4-FFF2-40B4-BE49-F238E27FC236}">
                <a16:creationId xmlns:a16="http://schemas.microsoft.com/office/drawing/2014/main" id="{B1D63E59-9D62-4099-90FF-CC68EFF393ED}"/>
              </a:ext>
            </a:extLst>
          </p:cNvPr>
          <p:cNvSpPr>
            <a:spLocks noGrp="1"/>
          </p:cNvSpPr>
          <p:nvPr>
            <p:ph sz="quarter" idx="14"/>
          </p:nvPr>
        </p:nvSpPr>
        <p:spPr>
          <a:xfrm>
            <a:off x="9150352" y="1416050"/>
            <a:ext cx="80772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69397713"/>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1. Title and two contents">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9" name="Rectangle: Diagonal Corners Snipped 39">
            <a:extLst>
              <a:ext uri="{FF2B5EF4-FFF2-40B4-BE49-F238E27FC236}">
                <a16:creationId xmlns:a16="http://schemas.microsoft.com/office/drawing/2014/main" id="{EA8F135A-7DBB-4A67-8202-5A062742DBD4}"/>
              </a:ext>
            </a:extLst>
          </p:cNvPr>
          <p:cNvSpPr/>
          <p:nvPr userDrawn="1"/>
        </p:nvSpPr>
        <p:spPr>
          <a:xfrm flipH="1">
            <a:off x="773118" y="1225550"/>
            <a:ext cx="16454431" cy="6125215"/>
          </a:xfrm>
          <a:prstGeom prst="snip2DiagRect">
            <a:avLst>
              <a:gd name="adj1" fmla="val 0"/>
              <a:gd name="adj2" fmla="val 0"/>
            </a:avLst>
          </a:prstGeom>
          <a:solidFill>
            <a:schemeClr val="bg1"/>
          </a:solidFill>
          <a:ln w="14288" cap="flat">
            <a:noFill/>
            <a:prstDash val="solid"/>
            <a:miter lim="800000"/>
            <a:headEnd/>
            <a:tailEnd/>
          </a:ln>
          <a:effectLst>
            <a:outerShdw blurRad="381000" dist="38100" dir="8100000" algn="tr" rotWithShape="0">
              <a:schemeClr val="accent1">
                <a:lumMod val="75000"/>
                <a:alpha val="17000"/>
              </a:scheme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27" name="Gruppe 59">
            <a:extLst>
              <a:ext uri="{FF2B5EF4-FFF2-40B4-BE49-F238E27FC236}">
                <a16:creationId xmlns:a16="http://schemas.microsoft.com/office/drawing/2014/main" id="{14474C51-6EA8-44E1-98FB-C8C237ECDC42}"/>
              </a:ext>
            </a:extLst>
          </p:cNvPr>
          <p:cNvGrpSpPr/>
          <p:nvPr userDrawn="1"/>
        </p:nvGrpSpPr>
        <p:grpSpPr>
          <a:xfrm>
            <a:off x="2826298" y="2666929"/>
            <a:ext cx="1141799" cy="1495061"/>
            <a:chOff x="2534018" y="2701562"/>
            <a:chExt cx="1141799" cy="1495061"/>
          </a:xfrm>
        </p:grpSpPr>
        <p:sp>
          <p:nvSpPr>
            <p:cNvPr id="31" name="Oval 49">
              <a:extLst>
                <a:ext uri="{FF2B5EF4-FFF2-40B4-BE49-F238E27FC236}">
                  <a16:creationId xmlns:a16="http://schemas.microsoft.com/office/drawing/2014/main" id="{0C1E4E1B-58E4-4293-ACF8-9337C2B4F053}"/>
                </a:ext>
              </a:extLst>
            </p:cNvPr>
            <p:cNvSpPr>
              <a:spLocks/>
            </p:cNvSpPr>
            <p:nvPr/>
          </p:nvSpPr>
          <p:spPr bwMode="auto">
            <a:xfrm flipH="1">
              <a:off x="2534018" y="2701562"/>
              <a:ext cx="1141799" cy="1141801"/>
            </a:xfrm>
            <a:prstGeom prst="ellipse">
              <a:avLst/>
            </a:prstGeom>
            <a:gradFill>
              <a:gsLst>
                <a:gs pos="0">
                  <a:schemeClr val="accent1">
                    <a:lumMod val="75000"/>
                  </a:schemeClr>
                </a:gs>
                <a:gs pos="100000">
                  <a:schemeClr val="accent1"/>
                </a:gs>
              </a:gsLst>
              <a:lin ang="5400000" scaled="0"/>
            </a:gradFill>
            <a:ln w="14288"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cxnSp>
          <p:nvCxnSpPr>
            <p:cNvPr id="30" name="Straight Connector 44">
              <a:extLst>
                <a:ext uri="{FF2B5EF4-FFF2-40B4-BE49-F238E27FC236}">
                  <a16:creationId xmlns:a16="http://schemas.microsoft.com/office/drawing/2014/main" id="{863192EC-0B3B-4DF9-8080-4022DFFDEA19}"/>
                </a:ext>
              </a:extLst>
            </p:cNvPr>
            <p:cNvCxnSpPr>
              <a:cxnSpLocks/>
            </p:cNvCxnSpPr>
            <p:nvPr/>
          </p:nvCxnSpPr>
          <p:spPr>
            <a:xfrm>
              <a:off x="2876317" y="4196623"/>
              <a:ext cx="457201" cy="0"/>
            </a:xfrm>
            <a:prstGeom prst="line">
              <a:avLst/>
            </a:prstGeom>
            <a:ln>
              <a:solidFill>
                <a:srgbClr val="242056"/>
              </a:solidFill>
            </a:ln>
          </p:spPr>
          <p:style>
            <a:lnRef idx="1">
              <a:schemeClr val="accent1"/>
            </a:lnRef>
            <a:fillRef idx="0">
              <a:schemeClr val="accent1"/>
            </a:fillRef>
            <a:effectRef idx="0">
              <a:schemeClr val="accent1"/>
            </a:effectRef>
            <a:fontRef idx="minor">
              <a:schemeClr val="tx1"/>
            </a:fontRef>
          </p:style>
        </p:cxnSp>
      </p:grpSp>
      <p:sp>
        <p:nvSpPr>
          <p:cNvPr id="43" name="Content Placeholder 42">
            <a:extLst>
              <a:ext uri="{FF2B5EF4-FFF2-40B4-BE49-F238E27FC236}">
                <a16:creationId xmlns:a16="http://schemas.microsoft.com/office/drawing/2014/main" id="{0C8EED92-4D93-4F7F-8A1F-C2FD58A9CB87}"/>
              </a:ext>
            </a:extLst>
          </p:cNvPr>
          <p:cNvSpPr>
            <a:spLocks noGrp="1"/>
          </p:cNvSpPr>
          <p:nvPr>
            <p:ph sz="quarter" idx="13"/>
          </p:nvPr>
        </p:nvSpPr>
        <p:spPr>
          <a:xfrm>
            <a:off x="5986463" y="1576707"/>
            <a:ext cx="5268912"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2">
            <a:extLst>
              <a:ext uri="{FF2B5EF4-FFF2-40B4-BE49-F238E27FC236}">
                <a16:creationId xmlns:a16="http://schemas.microsoft.com/office/drawing/2014/main" id="{E5FF26FC-86D6-482F-871C-AC9D4D325465}"/>
              </a:ext>
            </a:extLst>
          </p:cNvPr>
          <p:cNvSpPr>
            <a:spLocks noGrp="1"/>
          </p:cNvSpPr>
          <p:nvPr>
            <p:ph sz="quarter" idx="14"/>
          </p:nvPr>
        </p:nvSpPr>
        <p:spPr>
          <a:xfrm>
            <a:off x="11516484" y="1576707"/>
            <a:ext cx="5268912" cy="542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Title 2">
            <a:extLst>
              <a:ext uri="{FF2B5EF4-FFF2-40B4-BE49-F238E27FC236}">
                <a16:creationId xmlns:a16="http://schemas.microsoft.com/office/drawing/2014/main" id="{E574290D-E82F-48EE-B5FD-CC760E0243FA}"/>
              </a:ext>
            </a:extLst>
          </p:cNvPr>
          <p:cNvSpPr>
            <a:spLocks noGrp="1"/>
          </p:cNvSpPr>
          <p:nvPr>
            <p:ph type="title"/>
          </p:nvPr>
        </p:nvSpPr>
        <p:spPr>
          <a:xfrm>
            <a:off x="1565192" y="4591050"/>
            <a:ext cx="3664010" cy="1739900"/>
          </a:xfrm>
        </p:spPr>
        <p:txBody>
          <a:bodyPr>
            <a:normAutofit/>
          </a:bodyPr>
          <a:lstStyle>
            <a:lvl1pPr algn="ctr">
              <a:defRPr sz="3600" b="1">
                <a:solidFill>
                  <a:srgbClr val="2B82B3"/>
                </a:solidFill>
              </a:defRPr>
            </a:lvl1pPr>
          </a:lstStyle>
          <a:p>
            <a:r>
              <a:rPr lang="en-US"/>
              <a:t>Click to edit Master title style</a:t>
            </a:r>
            <a:endParaRPr lang="en-GB" dirty="0"/>
          </a:p>
        </p:txBody>
      </p:sp>
    </p:spTree>
    <p:extLst>
      <p:ext uri="{BB962C8B-B14F-4D97-AF65-F5344CB8AC3E}">
        <p14:creationId xmlns:p14="http://schemas.microsoft.com/office/powerpoint/2010/main" val="1061948889"/>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Section header/divider">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pic>
        <p:nvPicPr>
          <p:cNvPr id="14" name="Billede 6">
            <a:extLst>
              <a:ext uri="{FF2B5EF4-FFF2-40B4-BE49-F238E27FC236}">
                <a16:creationId xmlns:a16="http://schemas.microsoft.com/office/drawing/2014/main" id="{B0DC8E90-02C9-4533-A5E8-743A6AF4CF0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216898" y="539750"/>
            <a:ext cx="7562103" cy="7562103"/>
          </a:xfrm>
          <a:prstGeom prst="rect">
            <a:avLst/>
          </a:prstGeom>
          <a:noFill/>
          <a:effectLst>
            <a:outerShdw blurRad="304800" dist="38100" dir="8100000" algn="tl" rotWithShape="0">
              <a:srgbClr val="001848">
                <a:alpha val="61961"/>
              </a:srgbClr>
            </a:outerShdw>
          </a:effectLst>
        </p:spPr>
      </p:pic>
      <p:sp>
        <p:nvSpPr>
          <p:cNvPr id="15" name="Freeform: Shape 58">
            <a:extLst>
              <a:ext uri="{FF2B5EF4-FFF2-40B4-BE49-F238E27FC236}">
                <a16:creationId xmlns:a16="http://schemas.microsoft.com/office/drawing/2014/main" id="{249B3F60-2075-4A08-BC42-ED83E9C3CF7C}"/>
              </a:ext>
            </a:extLst>
          </p:cNvPr>
          <p:cNvSpPr>
            <a:spLocks/>
          </p:cNvSpPr>
          <p:nvPr userDrawn="1"/>
        </p:nvSpPr>
        <p:spPr bwMode="auto">
          <a:xfrm flipH="1">
            <a:off x="5346650" y="686537"/>
            <a:ext cx="3651300" cy="5111013"/>
          </a:xfrm>
          <a:custGeom>
            <a:avLst/>
            <a:gdLst>
              <a:gd name="connsiteX0" fmla="*/ 6181732 w 6181732"/>
              <a:gd name="connsiteY0" fmla="*/ 10991055 h 10991055"/>
              <a:gd name="connsiteX1" fmla="*/ 6181732 w 6181732"/>
              <a:gd name="connsiteY1" fmla="*/ 0 h 10991055"/>
              <a:gd name="connsiteX2" fmla="*/ 0 w 6181732"/>
              <a:gd name="connsiteY2" fmla="*/ 0 h 10991055"/>
            </a:gdLst>
            <a:ahLst/>
            <a:cxnLst>
              <a:cxn ang="0">
                <a:pos x="connsiteX0" y="connsiteY0"/>
              </a:cxn>
              <a:cxn ang="0">
                <a:pos x="connsiteX1" y="connsiteY1"/>
              </a:cxn>
              <a:cxn ang="0">
                <a:pos x="connsiteX2" y="connsiteY2"/>
              </a:cxn>
            </a:cxnLst>
            <a:rect l="l" t="t" r="r" b="b"/>
            <a:pathLst>
              <a:path w="6181732" h="10991055">
                <a:moveTo>
                  <a:pt x="6181732" y="10991055"/>
                </a:moveTo>
                <a:lnTo>
                  <a:pt x="6181732" y="0"/>
                </a:lnTo>
                <a:lnTo>
                  <a:pt x="0" y="0"/>
                </a:lnTo>
                <a:close/>
              </a:path>
            </a:pathLst>
          </a:custGeom>
          <a:gradFill>
            <a:gsLst>
              <a:gs pos="0">
                <a:schemeClr val="bg1">
                  <a:alpha val="11000"/>
                </a:schemeClr>
              </a:gs>
              <a:gs pos="100000">
                <a:schemeClr val="bg1">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16" name="Freeform 23">
            <a:extLst>
              <a:ext uri="{FF2B5EF4-FFF2-40B4-BE49-F238E27FC236}">
                <a16:creationId xmlns:a16="http://schemas.microsoft.com/office/drawing/2014/main" id="{D65F0E63-B23E-4D01-9A83-F61CD8A135BF}"/>
              </a:ext>
            </a:extLst>
          </p:cNvPr>
          <p:cNvSpPr>
            <a:spLocks/>
          </p:cNvSpPr>
          <p:nvPr userDrawn="1"/>
        </p:nvSpPr>
        <p:spPr bwMode="auto">
          <a:xfrm flipH="1">
            <a:off x="5035550" y="540894"/>
            <a:ext cx="5557980" cy="3438814"/>
          </a:xfrm>
          <a:custGeom>
            <a:avLst/>
            <a:gdLst>
              <a:gd name="T0" fmla="*/ 972 w 1663"/>
              <a:gd name="T1" fmla="*/ 0 h 1245"/>
              <a:gd name="T2" fmla="*/ 1663 w 1663"/>
              <a:gd name="T3" fmla="*/ 1245 h 1245"/>
              <a:gd name="T4" fmla="*/ 694 w 1663"/>
              <a:gd name="T5" fmla="*/ 1245 h 1245"/>
              <a:gd name="T6" fmla="*/ 0 w 1663"/>
              <a:gd name="T7" fmla="*/ 0 h 1245"/>
              <a:gd name="T8" fmla="*/ 972 w 1663"/>
              <a:gd name="T9" fmla="*/ 0 h 1245"/>
            </a:gdLst>
            <a:ahLst/>
            <a:cxnLst>
              <a:cxn ang="0">
                <a:pos x="T0" y="T1"/>
              </a:cxn>
              <a:cxn ang="0">
                <a:pos x="T2" y="T3"/>
              </a:cxn>
              <a:cxn ang="0">
                <a:pos x="T4" y="T5"/>
              </a:cxn>
              <a:cxn ang="0">
                <a:pos x="T6" y="T7"/>
              </a:cxn>
              <a:cxn ang="0">
                <a:pos x="T8" y="T9"/>
              </a:cxn>
            </a:cxnLst>
            <a:rect l="0" t="0" r="r" b="b"/>
            <a:pathLst>
              <a:path w="1663" h="1245">
                <a:moveTo>
                  <a:pt x="972" y="0"/>
                </a:moveTo>
                <a:lnTo>
                  <a:pt x="1663" y="1245"/>
                </a:lnTo>
                <a:lnTo>
                  <a:pt x="694" y="1245"/>
                </a:lnTo>
                <a:lnTo>
                  <a:pt x="0" y="0"/>
                </a:lnTo>
                <a:lnTo>
                  <a:pt x="972" y="0"/>
                </a:lnTo>
                <a:close/>
              </a:path>
            </a:pathLst>
          </a:custGeom>
          <a:gradFill>
            <a:gsLst>
              <a:gs pos="0">
                <a:srgbClr val="CF176F">
                  <a:alpha val="43000"/>
                </a:srgbClr>
              </a:gs>
              <a:gs pos="10000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17" name="Freeform: Shape 58">
            <a:extLst>
              <a:ext uri="{FF2B5EF4-FFF2-40B4-BE49-F238E27FC236}">
                <a16:creationId xmlns:a16="http://schemas.microsoft.com/office/drawing/2014/main" id="{1784370F-5E8D-48B3-8321-F33B2B5101E5}"/>
              </a:ext>
            </a:extLst>
          </p:cNvPr>
          <p:cNvSpPr>
            <a:spLocks/>
          </p:cNvSpPr>
          <p:nvPr userDrawn="1"/>
        </p:nvSpPr>
        <p:spPr bwMode="auto">
          <a:xfrm flipH="1">
            <a:off x="5216898" y="4991451"/>
            <a:ext cx="2222067" cy="3110402"/>
          </a:xfrm>
          <a:custGeom>
            <a:avLst/>
            <a:gdLst>
              <a:gd name="connsiteX0" fmla="*/ 6181732 w 6181732"/>
              <a:gd name="connsiteY0" fmla="*/ 10991055 h 10991055"/>
              <a:gd name="connsiteX1" fmla="*/ 6181732 w 6181732"/>
              <a:gd name="connsiteY1" fmla="*/ 0 h 10991055"/>
              <a:gd name="connsiteX2" fmla="*/ 0 w 6181732"/>
              <a:gd name="connsiteY2" fmla="*/ 0 h 10991055"/>
            </a:gdLst>
            <a:ahLst/>
            <a:cxnLst>
              <a:cxn ang="0">
                <a:pos x="connsiteX0" y="connsiteY0"/>
              </a:cxn>
              <a:cxn ang="0">
                <a:pos x="connsiteX1" y="connsiteY1"/>
              </a:cxn>
              <a:cxn ang="0">
                <a:pos x="connsiteX2" y="connsiteY2"/>
              </a:cxn>
            </a:cxnLst>
            <a:rect l="l" t="t" r="r" b="b"/>
            <a:pathLst>
              <a:path w="6181732" h="10991055">
                <a:moveTo>
                  <a:pt x="6181732" y="10991055"/>
                </a:moveTo>
                <a:lnTo>
                  <a:pt x="6181732" y="0"/>
                </a:lnTo>
                <a:lnTo>
                  <a:pt x="0" y="0"/>
                </a:lnTo>
                <a:close/>
              </a:path>
            </a:pathLst>
          </a:custGeom>
          <a:gradFill>
            <a:gsLst>
              <a:gs pos="100000">
                <a:srgbClr val="5BA8D6"/>
              </a:gs>
              <a:gs pos="0">
                <a:srgbClr val="242056">
                  <a:alpha val="0"/>
                </a:srgb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2" name="Title 1">
            <a:extLst>
              <a:ext uri="{FF2B5EF4-FFF2-40B4-BE49-F238E27FC236}">
                <a16:creationId xmlns:a16="http://schemas.microsoft.com/office/drawing/2014/main" id="{17156921-4B3B-4530-826C-A57F1ECB0D6E}"/>
              </a:ext>
            </a:extLst>
          </p:cNvPr>
          <p:cNvSpPr>
            <a:spLocks noGrp="1"/>
          </p:cNvSpPr>
          <p:nvPr>
            <p:ph type="title"/>
          </p:nvPr>
        </p:nvSpPr>
        <p:spPr>
          <a:xfrm>
            <a:off x="5216898" y="3740150"/>
            <a:ext cx="7562103" cy="1739900"/>
          </a:xfrm>
        </p:spPr>
        <p:txBody>
          <a:bodyPr>
            <a:normAutofit/>
          </a:bodyPr>
          <a:lstStyle>
            <a:lvl1pPr algn="ctr">
              <a:defRPr sz="60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62841679"/>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Title only">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2" name="Title 1">
            <a:extLst>
              <a:ext uri="{FF2B5EF4-FFF2-40B4-BE49-F238E27FC236}">
                <a16:creationId xmlns:a16="http://schemas.microsoft.com/office/drawing/2014/main" id="{AD50B34A-D021-467F-B87C-51FC1772CAF4}"/>
              </a:ext>
            </a:extLst>
          </p:cNvPr>
          <p:cNvSpPr>
            <a:spLocks noGrp="1"/>
          </p:cNvSpPr>
          <p:nvPr>
            <p:ph type="title" hasCustomPrompt="1"/>
          </p:nvPr>
        </p:nvSpPr>
        <p:spPr>
          <a:xfrm>
            <a:off x="768350" y="496771"/>
            <a:ext cx="16459102" cy="443198"/>
          </a:xfrm>
        </p:spPr>
        <p:txBody>
          <a:bodyPr lIns="0" tIns="0" rIns="0" bIns="0" anchor="t">
            <a:spAutoFit/>
          </a:bodyPr>
          <a:lstStyle>
            <a:lvl1pPr marL="0" algn="l" defTabSz="914400" rtl="0" eaLnBrk="1" latinLnBrk="0" hangingPunct="1">
              <a:defRPr lang="en-US" sz="3200" b="1" kern="1200" spc="300" dirty="0">
                <a:solidFill>
                  <a:schemeClr val="tx2"/>
                </a:solidFill>
                <a:latin typeface="+mj-lt"/>
                <a:ea typeface="+mn-ea"/>
                <a:cs typeface="+mn-cs"/>
              </a:defRPr>
            </a:lvl1pPr>
          </a:lstStyle>
          <a:p>
            <a:r>
              <a:rPr lang="en-US" dirty="0"/>
              <a:t>CLICK TO EDIT MASTER TITLE STYLE</a:t>
            </a:r>
          </a:p>
        </p:txBody>
      </p:sp>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Tree>
    <p:extLst>
      <p:ext uri="{BB962C8B-B14F-4D97-AF65-F5344CB8AC3E}">
        <p14:creationId xmlns:p14="http://schemas.microsoft.com/office/powerpoint/2010/main" val="3851735698"/>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Picture Slide">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8" name="Rectangle: Diagonal Corners Snipped 5">
            <a:extLst>
              <a:ext uri="{FF2B5EF4-FFF2-40B4-BE49-F238E27FC236}">
                <a16:creationId xmlns:a16="http://schemas.microsoft.com/office/drawing/2014/main" id="{FA3A563B-B214-4B10-AE76-1D6A55E1E75E}"/>
              </a:ext>
            </a:extLst>
          </p:cNvPr>
          <p:cNvSpPr/>
          <p:nvPr userDrawn="1"/>
        </p:nvSpPr>
        <p:spPr>
          <a:xfrm>
            <a:off x="-10584" y="0"/>
            <a:ext cx="18006483" cy="2925354"/>
          </a:xfrm>
          <a:prstGeom prst="snip2DiagRect">
            <a:avLst>
              <a:gd name="adj1" fmla="val 0"/>
              <a:gd name="adj2" fmla="val 0"/>
            </a:avLst>
          </a:prstGeom>
          <a:gradFill flip="none" rotWithShape="1">
            <a:gsLst>
              <a:gs pos="71000">
                <a:srgbClr val="001848"/>
              </a:gs>
              <a:gs pos="0">
                <a:srgbClr val="2B82B3"/>
              </a:gs>
            </a:gsLst>
            <a:path path="circle">
              <a:fillToRect l="100000" b="100000"/>
            </a:path>
            <a:tileRect t="-100000" r="-100000"/>
          </a:gradFill>
          <a:ln w="14288" cap="flat">
            <a:noFill/>
            <a:prstDash val="solid"/>
            <a:miter lim="800000"/>
            <a:headEnd/>
            <a:tailEnd/>
          </a:ln>
          <a:effectLst>
            <a:outerShdw blurRad="279400" dist="38100" dir="8100000" algn="tr" rotWithShape="0">
              <a:schemeClr val="accent1">
                <a:lumMod val="75000"/>
                <a:alpha val="62000"/>
              </a:schemeClr>
            </a:outerShdw>
          </a:effectLst>
        </p:spPr>
        <p:txBody>
          <a:bodyPr vert="horz" wrap="square" lIns="91440" tIns="45720" rIns="91440" bIns="45720" numCol="1" anchor="t" anchorCtr="0" compatLnSpc="1">
            <a:prstTxWarp prst="textNoShape">
              <a:avLst/>
            </a:prstTxWarp>
            <a:noAutofit/>
          </a:bodyPr>
          <a:lstStyle/>
          <a:p>
            <a:endParaRPr lang="en-US" dirty="0"/>
          </a:p>
        </p:txBody>
      </p:sp>
      <p:grpSp>
        <p:nvGrpSpPr>
          <p:cNvPr id="9" name="Gruppe 2">
            <a:extLst>
              <a:ext uri="{FF2B5EF4-FFF2-40B4-BE49-F238E27FC236}">
                <a16:creationId xmlns:a16="http://schemas.microsoft.com/office/drawing/2014/main" id="{BF3BE0AF-287C-40BE-9E9B-6BA83D2F29B5}"/>
              </a:ext>
            </a:extLst>
          </p:cNvPr>
          <p:cNvGrpSpPr/>
          <p:nvPr userDrawn="1"/>
        </p:nvGrpSpPr>
        <p:grpSpPr>
          <a:xfrm>
            <a:off x="-26005" y="0"/>
            <a:ext cx="3962400" cy="2635926"/>
            <a:chOff x="9490634" y="7905"/>
            <a:chExt cx="8422716" cy="5603083"/>
          </a:xfrm>
        </p:grpSpPr>
        <p:sp>
          <p:nvSpPr>
            <p:cNvPr id="10" name="Freeform 23">
              <a:extLst>
                <a:ext uri="{FF2B5EF4-FFF2-40B4-BE49-F238E27FC236}">
                  <a16:creationId xmlns:a16="http://schemas.microsoft.com/office/drawing/2014/main" id="{A32A4C77-0D3B-4B4F-A267-5E9F38BBE1BF}"/>
                </a:ext>
              </a:extLst>
            </p:cNvPr>
            <p:cNvSpPr>
              <a:spLocks/>
            </p:cNvSpPr>
            <p:nvPr/>
          </p:nvSpPr>
          <p:spPr bwMode="auto">
            <a:xfrm flipH="1">
              <a:off x="9490634" y="30153"/>
              <a:ext cx="7247702" cy="5580835"/>
            </a:xfrm>
            <a:custGeom>
              <a:avLst/>
              <a:gdLst>
                <a:gd name="T0" fmla="*/ 972 w 1663"/>
                <a:gd name="T1" fmla="*/ 0 h 1245"/>
                <a:gd name="T2" fmla="*/ 1663 w 1663"/>
                <a:gd name="T3" fmla="*/ 1245 h 1245"/>
                <a:gd name="T4" fmla="*/ 694 w 1663"/>
                <a:gd name="T5" fmla="*/ 1245 h 1245"/>
                <a:gd name="T6" fmla="*/ 0 w 1663"/>
                <a:gd name="T7" fmla="*/ 0 h 1245"/>
                <a:gd name="T8" fmla="*/ 972 w 1663"/>
                <a:gd name="T9" fmla="*/ 0 h 1245"/>
              </a:gdLst>
              <a:ahLst/>
              <a:cxnLst>
                <a:cxn ang="0">
                  <a:pos x="T0" y="T1"/>
                </a:cxn>
                <a:cxn ang="0">
                  <a:pos x="T2" y="T3"/>
                </a:cxn>
                <a:cxn ang="0">
                  <a:pos x="T4" y="T5"/>
                </a:cxn>
                <a:cxn ang="0">
                  <a:pos x="T6" y="T7"/>
                </a:cxn>
                <a:cxn ang="0">
                  <a:pos x="T8" y="T9"/>
                </a:cxn>
              </a:cxnLst>
              <a:rect l="0" t="0" r="r" b="b"/>
              <a:pathLst>
                <a:path w="1663" h="1245">
                  <a:moveTo>
                    <a:pt x="972" y="0"/>
                  </a:moveTo>
                  <a:lnTo>
                    <a:pt x="1663" y="1245"/>
                  </a:lnTo>
                  <a:lnTo>
                    <a:pt x="694" y="1245"/>
                  </a:lnTo>
                  <a:lnTo>
                    <a:pt x="0" y="0"/>
                  </a:lnTo>
                  <a:lnTo>
                    <a:pt x="972" y="0"/>
                  </a:lnTo>
                  <a:close/>
                </a:path>
              </a:pathLst>
            </a:custGeom>
            <a:gradFill>
              <a:gsLst>
                <a:gs pos="0">
                  <a:srgbClr val="CF176F">
                    <a:alpha val="34000"/>
                  </a:srgbClr>
                </a:gs>
                <a:gs pos="10000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11" name="Freeform 24">
              <a:extLst>
                <a:ext uri="{FF2B5EF4-FFF2-40B4-BE49-F238E27FC236}">
                  <a16:creationId xmlns:a16="http://schemas.microsoft.com/office/drawing/2014/main" id="{87861912-CD07-46BB-A195-0296EA2B6F5F}"/>
                </a:ext>
              </a:extLst>
            </p:cNvPr>
            <p:cNvSpPr>
              <a:spLocks/>
            </p:cNvSpPr>
            <p:nvPr/>
          </p:nvSpPr>
          <p:spPr bwMode="auto">
            <a:xfrm rot="10800000" flipH="1">
              <a:off x="14739831" y="7905"/>
              <a:ext cx="3173519" cy="2047162"/>
            </a:xfrm>
            <a:custGeom>
              <a:avLst/>
              <a:gdLst>
                <a:gd name="T0" fmla="*/ 0 w 1494"/>
                <a:gd name="T1" fmla="*/ 0 h 937"/>
                <a:gd name="T2" fmla="*/ 972 w 1494"/>
                <a:gd name="T3" fmla="*/ 0 h 937"/>
                <a:gd name="T4" fmla="*/ 1494 w 1494"/>
                <a:gd name="T5" fmla="*/ 937 h 937"/>
                <a:gd name="T6" fmla="*/ 527 w 1494"/>
                <a:gd name="T7" fmla="*/ 937 h 937"/>
                <a:gd name="T8" fmla="*/ 0 w 1494"/>
                <a:gd name="T9" fmla="*/ 0 h 937"/>
              </a:gdLst>
              <a:ahLst/>
              <a:cxnLst>
                <a:cxn ang="0">
                  <a:pos x="T0" y="T1"/>
                </a:cxn>
                <a:cxn ang="0">
                  <a:pos x="T2" y="T3"/>
                </a:cxn>
                <a:cxn ang="0">
                  <a:pos x="T4" y="T5"/>
                </a:cxn>
                <a:cxn ang="0">
                  <a:pos x="T6" y="T7"/>
                </a:cxn>
                <a:cxn ang="0">
                  <a:pos x="T8" y="T9"/>
                </a:cxn>
              </a:cxnLst>
              <a:rect l="0" t="0" r="r" b="b"/>
              <a:pathLst>
                <a:path w="1494" h="937">
                  <a:moveTo>
                    <a:pt x="0" y="0"/>
                  </a:moveTo>
                  <a:lnTo>
                    <a:pt x="972" y="0"/>
                  </a:lnTo>
                  <a:lnTo>
                    <a:pt x="1494" y="937"/>
                  </a:lnTo>
                  <a:lnTo>
                    <a:pt x="527" y="937"/>
                  </a:lnTo>
                  <a:lnTo>
                    <a:pt x="0" y="0"/>
                  </a:lnTo>
                  <a:close/>
                </a:path>
              </a:pathLst>
            </a:custGeom>
            <a:gradFill>
              <a:gsLst>
                <a:gs pos="100000">
                  <a:srgbClr val="0A81C4">
                    <a:alpha val="32000"/>
                  </a:srgbClr>
                </a:gs>
                <a:gs pos="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grpSp>
      <p:sp>
        <p:nvSpPr>
          <p:cNvPr id="12" name="Freeform: Shape 58">
            <a:extLst>
              <a:ext uri="{FF2B5EF4-FFF2-40B4-BE49-F238E27FC236}">
                <a16:creationId xmlns:a16="http://schemas.microsoft.com/office/drawing/2014/main" id="{D9290B76-30B2-4FFB-B920-7B1F1FE9D103}"/>
              </a:ext>
            </a:extLst>
          </p:cNvPr>
          <p:cNvSpPr>
            <a:spLocks/>
          </p:cNvSpPr>
          <p:nvPr userDrawn="1"/>
        </p:nvSpPr>
        <p:spPr bwMode="auto">
          <a:xfrm rot="10800000" flipH="1">
            <a:off x="7931149" y="370226"/>
            <a:ext cx="10064750" cy="2563030"/>
          </a:xfrm>
          <a:custGeom>
            <a:avLst/>
            <a:gdLst>
              <a:gd name="connsiteX0" fmla="*/ 6181732 w 6181732"/>
              <a:gd name="connsiteY0" fmla="*/ 10991055 h 10991055"/>
              <a:gd name="connsiteX1" fmla="*/ 6181732 w 6181732"/>
              <a:gd name="connsiteY1" fmla="*/ 0 h 10991055"/>
              <a:gd name="connsiteX2" fmla="*/ 0 w 6181732"/>
              <a:gd name="connsiteY2" fmla="*/ 0 h 10991055"/>
            </a:gdLst>
            <a:ahLst/>
            <a:cxnLst>
              <a:cxn ang="0">
                <a:pos x="connsiteX0" y="connsiteY0"/>
              </a:cxn>
              <a:cxn ang="0">
                <a:pos x="connsiteX1" y="connsiteY1"/>
              </a:cxn>
              <a:cxn ang="0">
                <a:pos x="connsiteX2" y="connsiteY2"/>
              </a:cxn>
            </a:cxnLst>
            <a:rect l="l" t="t" r="r" b="b"/>
            <a:pathLst>
              <a:path w="6181732" h="10991055">
                <a:moveTo>
                  <a:pt x="6181732" y="10991055"/>
                </a:moveTo>
                <a:lnTo>
                  <a:pt x="6181732" y="0"/>
                </a:lnTo>
                <a:lnTo>
                  <a:pt x="0" y="0"/>
                </a:lnTo>
                <a:close/>
              </a:path>
            </a:pathLst>
          </a:custGeom>
          <a:gradFill flip="none" rotWithShape="1">
            <a:gsLst>
              <a:gs pos="0">
                <a:srgbClr val="CF176F">
                  <a:alpha val="30000"/>
                </a:srgbClr>
              </a:gs>
              <a:gs pos="53000">
                <a:srgbClr val="001030">
                  <a:alpha val="0"/>
                </a:srgbClr>
              </a:gs>
            </a:gsLst>
            <a:lin ang="810000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7" name="Rectangle: Diagonal Corners Snipped 39">
            <a:extLst>
              <a:ext uri="{FF2B5EF4-FFF2-40B4-BE49-F238E27FC236}">
                <a16:creationId xmlns:a16="http://schemas.microsoft.com/office/drawing/2014/main" id="{49732C24-4D09-4049-A37D-F6FE7AF6CA5D}"/>
              </a:ext>
            </a:extLst>
          </p:cNvPr>
          <p:cNvSpPr/>
          <p:nvPr userDrawn="1"/>
        </p:nvSpPr>
        <p:spPr>
          <a:xfrm flipH="1">
            <a:off x="779467" y="2063750"/>
            <a:ext cx="16454431" cy="5584828"/>
          </a:xfrm>
          <a:prstGeom prst="snip2DiagRect">
            <a:avLst>
              <a:gd name="adj1" fmla="val 0"/>
              <a:gd name="adj2" fmla="val 0"/>
            </a:avLst>
          </a:prstGeom>
          <a:solidFill>
            <a:schemeClr val="bg1"/>
          </a:solidFill>
          <a:ln w="14288" cap="flat">
            <a:noFill/>
            <a:prstDash val="solid"/>
            <a:miter lim="800000"/>
            <a:headEnd/>
            <a:tailEnd/>
          </a:ln>
          <a:effectLst>
            <a:outerShdw blurRad="381000" dist="38100" dir="8100000" algn="tr" rotWithShape="0">
              <a:schemeClr val="accent1">
                <a:lumMod val="75000"/>
                <a:alpha val="17000"/>
              </a:scheme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2" name="Title 1">
            <a:extLst>
              <a:ext uri="{FF2B5EF4-FFF2-40B4-BE49-F238E27FC236}">
                <a16:creationId xmlns:a16="http://schemas.microsoft.com/office/drawing/2014/main" id="{593E441B-AAB3-46DC-B5D7-F7625948F1EC}"/>
              </a:ext>
            </a:extLst>
          </p:cNvPr>
          <p:cNvSpPr>
            <a:spLocks noGrp="1"/>
          </p:cNvSpPr>
          <p:nvPr>
            <p:ph type="title"/>
          </p:nvPr>
        </p:nvSpPr>
        <p:spPr>
          <a:xfrm>
            <a:off x="790575" y="400050"/>
            <a:ext cx="15522575" cy="1739900"/>
          </a:xfrm>
        </p:spPr>
        <p:txBody>
          <a:bodyPr>
            <a:normAutofit/>
          </a:bodyPr>
          <a:lstStyle>
            <a:lvl1pPr>
              <a:defRPr sz="4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39023991"/>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Title &amp; Image &amp; content">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B97C262-E85B-4839-9B4A-F0226573FA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58214" y="8278615"/>
            <a:ext cx="605576" cy="434914"/>
          </a:xfrm>
          <a:prstGeom prst="rect">
            <a:avLst/>
          </a:prstGeom>
        </p:spPr>
      </p:pic>
      <p:pic>
        <p:nvPicPr>
          <p:cNvPr id="6" name="Picture 5">
            <a:extLst>
              <a:ext uri="{FF2B5EF4-FFF2-40B4-BE49-F238E27FC236}">
                <a16:creationId xmlns:a16="http://schemas.microsoft.com/office/drawing/2014/main" id="{5AE42A96-394D-4E13-AB9F-1CF00D5C000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73119" y="8235950"/>
            <a:ext cx="1328906" cy="373755"/>
          </a:xfrm>
          <a:prstGeom prst="rect">
            <a:avLst/>
          </a:prstGeom>
        </p:spPr>
      </p:pic>
      <p:sp>
        <p:nvSpPr>
          <p:cNvPr id="4" name="Footer Placeholder 3">
            <a:extLst>
              <a:ext uri="{FF2B5EF4-FFF2-40B4-BE49-F238E27FC236}">
                <a16:creationId xmlns:a16="http://schemas.microsoft.com/office/drawing/2014/main" id="{F2841BEC-0353-4E3D-A27D-29741516FE9E}"/>
              </a:ext>
            </a:extLst>
          </p:cNvPr>
          <p:cNvSpPr>
            <a:spLocks noGrp="1"/>
          </p:cNvSpPr>
          <p:nvPr userDrawn="1">
            <p:ph type="ftr" sz="quarter" idx="11"/>
          </p:nvPr>
        </p:nvSpPr>
        <p:spPr>
          <a:xfrm>
            <a:off x="7501290" y="8531468"/>
            <a:ext cx="2993320" cy="246221"/>
          </a:xfrm>
        </p:spPr>
        <p:txBody>
          <a:bodyPr lIns="0" tIns="0" rIns="0" bIns="0">
            <a:spAutoFit/>
          </a:bodyPr>
          <a:lstStyle>
            <a:lvl1pPr marL="0" algn="ctr" defTabSz="914400" rtl="0" eaLnBrk="1" latinLnBrk="0" hangingPunct="1">
              <a:defRPr lang="en-US" sz="1600" kern="1200" spc="300" smtClean="0">
                <a:solidFill>
                  <a:schemeClr val="bg1">
                    <a:lumMod val="65000"/>
                  </a:schemeClr>
                </a:solidFill>
                <a:latin typeface="+mn-lt"/>
                <a:ea typeface="+mn-ea"/>
                <a:cs typeface="+mn-cs"/>
              </a:defRPr>
            </a:lvl1pPr>
          </a:lstStyle>
          <a:p>
            <a:r>
              <a:rPr lang="en-US" dirty="0"/>
              <a:t>Your footer goes in here</a:t>
            </a:r>
          </a:p>
        </p:txBody>
      </p:sp>
      <p:sp>
        <p:nvSpPr>
          <p:cNvPr id="5" name="Slide Number Placeholder 4">
            <a:extLst>
              <a:ext uri="{FF2B5EF4-FFF2-40B4-BE49-F238E27FC236}">
                <a16:creationId xmlns:a16="http://schemas.microsoft.com/office/drawing/2014/main" id="{6AD304B0-F878-44E6-9F44-B7DAB9BEED6A}"/>
              </a:ext>
            </a:extLst>
          </p:cNvPr>
          <p:cNvSpPr>
            <a:spLocks noGrp="1"/>
          </p:cNvSpPr>
          <p:nvPr userDrawn="1">
            <p:ph type="sldNum" sz="quarter" idx="12"/>
          </p:nvPr>
        </p:nvSpPr>
        <p:spPr>
          <a:xfrm>
            <a:off x="16922750" y="8388350"/>
            <a:ext cx="476504" cy="215444"/>
          </a:xfrm>
        </p:spPr>
        <p:txBody>
          <a:bodyPr wrap="square" lIns="0" tIns="0" rIns="0" bIns="0">
            <a:spAutoFit/>
          </a:bodyPr>
          <a:lstStyle>
            <a:lvl1pPr marL="0" algn="ctr" defTabSz="914400" rtl="0" eaLnBrk="1" latinLnBrk="0" hangingPunct="1">
              <a:defRPr lang="en-US" sz="1400" b="1" kern="1200" smtClean="0">
                <a:solidFill>
                  <a:srgbClr val="191441"/>
                </a:solidFill>
                <a:latin typeface="+mj-lt"/>
                <a:ea typeface="+mn-ea"/>
                <a:cs typeface="+mn-cs"/>
              </a:defRPr>
            </a:lvl1pPr>
          </a:lstStyle>
          <a:p>
            <a:fld id="{A8596C11-6B9F-423F-8D32-A2FB8E08E9F1}" type="slidenum">
              <a:rPr lang="da-DK" smtClean="0"/>
              <a:pPr/>
              <a:t>‹#›</a:t>
            </a:fld>
            <a:endParaRPr lang="da-DK" dirty="0"/>
          </a:p>
        </p:txBody>
      </p:sp>
      <p:sp>
        <p:nvSpPr>
          <p:cNvPr id="7" name="Rectangle: Diagonal Corners Snipped 5">
            <a:extLst>
              <a:ext uri="{FF2B5EF4-FFF2-40B4-BE49-F238E27FC236}">
                <a16:creationId xmlns:a16="http://schemas.microsoft.com/office/drawing/2014/main" id="{18E8BF99-25AD-40FB-891B-17AFA0E7949A}"/>
              </a:ext>
            </a:extLst>
          </p:cNvPr>
          <p:cNvSpPr/>
          <p:nvPr userDrawn="1"/>
        </p:nvSpPr>
        <p:spPr>
          <a:xfrm>
            <a:off x="-10584" y="0"/>
            <a:ext cx="18006483" cy="7770848"/>
          </a:xfrm>
          <a:prstGeom prst="snip2DiagRect">
            <a:avLst>
              <a:gd name="adj1" fmla="val 0"/>
              <a:gd name="adj2" fmla="val 0"/>
            </a:avLst>
          </a:prstGeom>
          <a:gradFill flip="none" rotWithShape="1">
            <a:gsLst>
              <a:gs pos="71000">
                <a:srgbClr val="001848"/>
              </a:gs>
              <a:gs pos="8000">
                <a:schemeClr val="accent2">
                  <a:lumMod val="60000"/>
                </a:schemeClr>
              </a:gs>
            </a:gsLst>
            <a:path path="circle">
              <a:fillToRect l="50000" t="130000" r="50000" b="-30000"/>
            </a:path>
            <a:tileRect/>
          </a:gradFill>
          <a:ln w="14288" cap="flat">
            <a:noFill/>
            <a:prstDash val="solid"/>
            <a:miter lim="800000"/>
            <a:headEnd/>
            <a:tailEnd/>
          </a:ln>
          <a:effectLst>
            <a:outerShdw blurRad="279400" dist="38100" dir="8100000" algn="tr" rotWithShape="0">
              <a:schemeClr val="accent1">
                <a:lumMod val="75000"/>
                <a:alpha val="62000"/>
              </a:schemeClr>
            </a:outerShdw>
          </a:effectLst>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23">
            <a:extLst>
              <a:ext uri="{FF2B5EF4-FFF2-40B4-BE49-F238E27FC236}">
                <a16:creationId xmlns:a16="http://schemas.microsoft.com/office/drawing/2014/main" id="{BA284F88-5EBA-450F-8BFF-A5A4B51E5ADE}"/>
              </a:ext>
            </a:extLst>
          </p:cNvPr>
          <p:cNvSpPr>
            <a:spLocks/>
          </p:cNvSpPr>
          <p:nvPr userDrawn="1"/>
        </p:nvSpPr>
        <p:spPr bwMode="auto">
          <a:xfrm flipH="1">
            <a:off x="9490634" y="0"/>
            <a:ext cx="7247702" cy="5580835"/>
          </a:xfrm>
          <a:custGeom>
            <a:avLst/>
            <a:gdLst>
              <a:gd name="T0" fmla="*/ 972 w 1663"/>
              <a:gd name="T1" fmla="*/ 0 h 1245"/>
              <a:gd name="T2" fmla="*/ 1663 w 1663"/>
              <a:gd name="T3" fmla="*/ 1245 h 1245"/>
              <a:gd name="T4" fmla="*/ 694 w 1663"/>
              <a:gd name="T5" fmla="*/ 1245 h 1245"/>
              <a:gd name="T6" fmla="*/ 0 w 1663"/>
              <a:gd name="T7" fmla="*/ 0 h 1245"/>
              <a:gd name="T8" fmla="*/ 972 w 1663"/>
              <a:gd name="T9" fmla="*/ 0 h 1245"/>
            </a:gdLst>
            <a:ahLst/>
            <a:cxnLst>
              <a:cxn ang="0">
                <a:pos x="T0" y="T1"/>
              </a:cxn>
              <a:cxn ang="0">
                <a:pos x="T2" y="T3"/>
              </a:cxn>
              <a:cxn ang="0">
                <a:pos x="T4" y="T5"/>
              </a:cxn>
              <a:cxn ang="0">
                <a:pos x="T6" y="T7"/>
              </a:cxn>
              <a:cxn ang="0">
                <a:pos x="T8" y="T9"/>
              </a:cxn>
            </a:cxnLst>
            <a:rect l="0" t="0" r="r" b="b"/>
            <a:pathLst>
              <a:path w="1663" h="1245">
                <a:moveTo>
                  <a:pt x="972" y="0"/>
                </a:moveTo>
                <a:lnTo>
                  <a:pt x="1663" y="1245"/>
                </a:lnTo>
                <a:lnTo>
                  <a:pt x="694" y="1245"/>
                </a:lnTo>
                <a:lnTo>
                  <a:pt x="0" y="0"/>
                </a:lnTo>
                <a:lnTo>
                  <a:pt x="972" y="0"/>
                </a:lnTo>
                <a:close/>
              </a:path>
            </a:pathLst>
          </a:custGeom>
          <a:gradFill>
            <a:gsLst>
              <a:gs pos="0">
                <a:srgbClr val="CF176F">
                  <a:alpha val="34000"/>
                </a:srgbClr>
              </a:gs>
              <a:gs pos="10000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9" name="Freeform 24">
            <a:extLst>
              <a:ext uri="{FF2B5EF4-FFF2-40B4-BE49-F238E27FC236}">
                <a16:creationId xmlns:a16="http://schemas.microsoft.com/office/drawing/2014/main" id="{CE580B83-5B99-4A8F-9015-D5627A60F7B8}"/>
              </a:ext>
            </a:extLst>
          </p:cNvPr>
          <p:cNvSpPr>
            <a:spLocks/>
          </p:cNvSpPr>
          <p:nvPr userDrawn="1"/>
        </p:nvSpPr>
        <p:spPr bwMode="auto">
          <a:xfrm rot="10800000" flipH="1">
            <a:off x="14739830" y="0"/>
            <a:ext cx="3173520" cy="2047162"/>
          </a:xfrm>
          <a:custGeom>
            <a:avLst/>
            <a:gdLst>
              <a:gd name="T0" fmla="*/ 0 w 1494"/>
              <a:gd name="T1" fmla="*/ 0 h 937"/>
              <a:gd name="T2" fmla="*/ 972 w 1494"/>
              <a:gd name="T3" fmla="*/ 0 h 937"/>
              <a:gd name="T4" fmla="*/ 1494 w 1494"/>
              <a:gd name="T5" fmla="*/ 937 h 937"/>
              <a:gd name="T6" fmla="*/ 527 w 1494"/>
              <a:gd name="T7" fmla="*/ 937 h 937"/>
              <a:gd name="T8" fmla="*/ 0 w 1494"/>
              <a:gd name="T9" fmla="*/ 0 h 937"/>
            </a:gdLst>
            <a:ahLst/>
            <a:cxnLst>
              <a:cxn ang="0">
                <a:pos x="T0" y="T1"/>
              </a:cxn>
              <a:cxn ang="0">
                <a:pos x="T2" y="T3"/>
              </a:cxn>
              <a:cxn ang="0">
                <a:pos x="T4" y="T5"/>
              </a:cxn>
              <a:cxn ang="0">
                <a:pos x="T6" y="T7"/>
              </a:cxn>
              <a:cxn ang="0">
                <a:pos x="T8" y="T9"/>
              </a:cxn>
            </a:cxnLst>
            <a:rect l="0" t="0" r="r" b="b"/>
            <a:pathLst>
              <a:path w="1494" h="937">
                <a:moveTo>
                  <a:pt x="0" y="0"/>
                </a:moveTo>
                <a:lnTo>
                  <a:pt x="972" y="0"/>
                </a:lnTo>
                <a:lnTo>
                  <a:pt x="1494" y="937"/>
                </a:lnTo>
                <a:lnTo>
                  <a:pt x="527" y="937"/>
                </a:lnTo>
                <a:lnTo>
                  <a:pt x="0" y="0"/>
                </a:lnTo>
                <a:close/>
              </a:path>
            </a:pathLst>
          </a:custGeom>
          <a:gradFill>
            <a:gsLst>
              <a:gs pos="100000">
                <a:srgbClr val="0A81C4">
                  <a:alpha val="32000"/>
                </a:srgbClr>
              </a:gs>
              <a:gs pos="0">
                <a:schemeClr val="tx2">
                  <a:alpha val="0"/>
                </a:schemeClr>
              </a:gs>
            </a:gsLst>
            <a:lin ang="5400000" scaled="0"/>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10" name="Rectangle: Diagonal Corners Snipped 19">
            <a:extLst>
              <a:ext uri="{FF2B5EF4-FFF2-40B4-BE49-F238E27FC236}">
                <a16:creationId xmlns:a16="http://schemas.microsoft.com/office/drawing/2014/main" id="{5626CBBB-D9ED-4236-9FF0-74DAC80639A8}"/>
              </a:ext>
            </a:extLst>
          </p:cNvPr>
          <p:cNvSpPr/>
          <p:nvPr userDrawn="1"/>
        </p:nvSpPr>
        <p:spPr>
          <a:xfrm flipH="1">
            <a:off x="5259169" y="2901950"/>
            <a:ext cx="11968380" cy="3673687"/>
          </a:xfrm>
          <a:prstGeom prst="snip2DiagRect">
            <a:avLst>
              <a:gd name="adj1" fmla="val 0"/>
              <a:gd name="adj2" fmla="val 0"/>
            </a:avLst>
          </a:prstGeom>
          <a:solidFill>
            <a:schemeClr val="bg1"/>
          </a:solidFill>
          <a:ln w="14288" cap="flat">
            <a:noFill/>
            <a:prstDash val="solid"/>
            <a:miter lim="800000"/>
            <a:headEnd/>
            <a:tailEnd/>
          </a:ln>
          <a:effectLst>
            <a:outerShdw blurRad="381000" dist="38100" dir="8100000" algn="tr" rotWithShape="0">
              <a:schemeClr val="accent1">
                <a:lumMod val="75000"/>
                <a:alpha val="17000"/>
              </a:schemeClr>
            </a:outerShdw>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8" name="Rectangle: Diagonal Corners Snipped 19">
            <a:extLst>
              <a:ext uri="{FF2B5EF4-FFF2-40B4-BE49-F238E27FC236}">
                <a16:creationId xmlns:a16="http://schemas.microsoft.com/office/drawing/2014/main" id="{CDCB27F9-09D1-40B0-8323-34DDA585ADF2}"/>
              </a:ext>
            </a:extLst>
          </p:cNvPr>
          <p:cNvSpPr/>
          <p:nvPr userDrawn="1"/>
        </p:nvSpPr>
        <p:spPr>
          <a:xfrm flipH="1">
            <a:off x="768352" y="2906850"/>
            <a:ext cx="16409384" cy="3673687"/>
          </a:xfrm>
          <a:prstGeom prst="snip2DiagRect">
            <a:avLst>
              <a:gd name="adj1" fmla="val 0"/>
              <a:gd name="adj2" fmla="val 0"/>
            </a:avLst>
          </a:prstGeom>
          <a:noFill/>
          <a:ln w="19050" cap="flat">
            <a:solidFill>
              <a:schemeClr val="bg1"/>
            </a:solidFill>
            <a:prstDash val="solid"/>
            <a:miter lim="800000"/>
            <a:headEnd/>
            <a:tailEnd/>
          </a:ln>
          <a:effectLst>
            <a:outerShdw blurRad="381000" dist="38100" dir="8100000" algn="tr" rotWithShape="0">
              <a:schemeClr val="accent1">
                <a:lumMod val="75000"/>
                <a:alpha val="17000"/>
              </a:schemeClr>
            </a:outerShdw>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9" name="Picture Placeholder 18">
            <a:extLst>
              <a:ext uri="{FF2B5EF4-FFF2-40B4-BE49-F238E27FC236}">
                <a16:creationId xmlns:a16="http://schemas.microsoft.com/office/drawing/2014/main" id="{B51B27E2-6CC4-4ADE-A53C-56FB40255B80}"/>
              </a:ext>
            </a:extLst>
          </p:cNvPr>
          <p:cNvSpPr>
            <a:spLocks noGrp="1"/>
          </p:cNvSpPr>
          <p:nvPr>
            <p:ph type="pic" sz="quarter" idx="13"/>
          </p:nvPr>
        </p:nvSpPr>
        <p:spPr>
          <a:xfrm>
            <a:off x="768350" y="2901950"/>
            <a:ext cx="4490818" cy="3673475"/>
          </a:xfrm>
          <a:ln>
            <a:solidFill>
              <a:schemeClr val="bg1"/>
            </a:solidFill>
          </a:ln>
        </p:spPr>
        <p:txBody>
          <a:bodyPr anchor="ctr"/>
          <a:lstStyle>
            <a:lvl1pPr marL="0" indent="0" algn="ctr">
              <a:buNone/>
              <a:defRPr>
                <a:solidFill>
                  <a:schemeClr val="bg1"/>
                </a:solidFill>
              </a:defRPr>
            </a:lvl1pPr>
          </a:lstStyle>
          <a:p>
            <a:r>
              <a:rPr lang="en-US"/>
              <a:t>Click icon to add picture</a:t>
            </a:r>
            <a:endParaRPr lang="en-GB"/>
          </a:p>
        </p:txBody>
      </p:sp>
      <p:sp>
        <p:nvSpPr>
          <p:cNvPr id="21" name="Content Placeholder 20">
            <a:extLst>
              <a:ext uri="{FF2B5EF4-FFF2-40B4-BE49-F238E27FC236}">
                <a16:creationId xmlns:a16="http://schemas.microsoft.com/office/drawing/2014/main" id="{4176E3DF-49F7-415F-BE36-DB8120D0B402}"/>
              </a:ext>
            </a:extLst>
          </p:cNvPr>
          <p:cNvSpPr>
            <a:spLocks noGrp="1"/>
          </p:cNvSpPr>
          <p:nvPr>
            <p:ph sz="quarter" idx="14"/>
          </p:nvPr>
        </p:nvSpPr>
        <p:spPr>
          <a:xfrm>
            <a:off x="5645150" y="3086257"/>
            <a:ext cx="11277600" cy="33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itle 1">
            <a:extLst>
              <a:ext uri="{FF2B5EF4-FFF2-40B4-BE49-F238E27FC236}">
                <a16:creationId xmlns:a16="http://schemas.microsoft.com/office/drawing/2014/main" id="{68FB0804-2FAB-4944-95D4-ADEC7633EAF6}"/>
              </a:ext>
            </a:extLst>
          </p:cNvPr>
          <p:cNvSpPr>
            <a:spLocks noGrp="1"/>
          </p:cNvSpPr>
          <p:nvPr>
            <p:ph type="title" hasCustomPrompt="1"/>
          </p:nvPr>
        </p:nvSpPr>
        <p:spPr>
          <a:xfrm>
            <a:off x="800100" y="1233452"/>
            <a:ext cx="16459102" cy="443198"/>
          </a:xfrm>
        </p:spPr>
        <p:txBody>
          <a:bodyPr lIns="0" tIns="0" rIns="0" bIns="0" anchor="t">
            <a:spAutoFit/>
          </a:bodyPr>
          <a:lstStyle>
            <a:lvl1pPr marL="0" algn="l" defTabSz="914400" rtl="0" eaLnBrk="1" latinLnBrk="0" hangingPunct="1">
              <a:defRPr lang="en-US" sz="3200" b="1" kern="1200" spc="300" dirty="0">
                <a:solidFill>
                  <a:schemeClr val="bg1"/>
                </a:solidFill>
                <a:latin typeface="+mj-lt"/>
                <a:ea typeface="+mn-ea"/>
                <a:cs typeface="+mn-cs"/>
              </a:defRPr>
            </a:lvl1pPr>
          </a:lstStyle>
          <a:p>
            <a:r>
              <a:rPr lang="en-US" dirty="0"/>
              <a:t>CLICK TO EDIT MASTER TITLE STYLE</a:t>
            </a:r>
          </a:p>
        </p:txBody>
      </p:sp>
    </p:spTree>
    <p:extLst>
      <p:ext uri="{BB962C8B-B14F-4D97-AF65-F5344CB8AC3E}">
        <p14:creationId xmlns:p14="http://schemas.microsoft.com/office/powerpoint/2010/main" val="3139296593"/>
      </p:ext>
    </p:extLst>
  </p:cSld>
  <p:clrMapOvr>
    <a:masterClrMapping/>
  </p:clrMapOvr>
  <p:extLst>
    <p:ext uri="{DCECCB84-F9BA-43D5-87BE-67443E8EF086}">
      <p15:sldGuideLst xmlns:p15="http://schemas.microsoft.com/office/powerpoint/2012/main">
        <p15:guide id="1" pos="5668" userDrawn="1">
          <p15:clr>
            <a:srgbClr val="FBAE40"/>
          </p15:clr>
        </p15:guide>
        <p15:guide id="2" orient="horz" pos="2836" userDrawn="1">
          <p15:clr>
            <a:srgbClr val="FBAE40"/>
          </p15:clr>
        </p15:guide>
        <p15:guide id="3" pos="484" userDrawn="1">
          <p15:clr>
            <a:srgbClr val="FBAE40"/>
          </p15:clr>
        </p15:guide>
        <p15:guide id="4" pos="1085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Diagonal Corners Snipped 159">
            <a:extLst>
              <a:ext uri="{FF2B5EF4-FFF2-40B4-BE49-F238E27FC236}">
                <a16:creationId xmlns:a16="http://schemas.microsoft.com/office/drawing/2014/main" id="{379A7662-E192-4E32-9E26-70AA449434B0}"/>
              </a:ext>
            </a:extLst>
          </p:cNvPr>
          <p:cNvSpPr/>
          <p:nvPr userDrawn="1"/>
        </p:nvSpPr>
        <p:spPr>
          <a:xfrm>
            <a:off x="0" y="1"/>
            <a:ext cx="17995900" cy="9004300"/>
          </a:xfrm>
          <a:prstGeom prst="snip2DiagRect">
            <a:avLst>
              <a:gd name="adj1" fmla="val 0"/>
              <a:gd name="adj2" fmla="val 0"/>
            </a:avLst>
          </a:prstGeom>
          <a:solidFill>
            <a:srgbClr val="EAF1F9"/>
          </a:solidFill>
          <a:ln w="14288" cap="flat">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endParaRPr lang="en-US" dirty="0">
              <a:solidFill>
                <a:prstClr val="black"/>
              </a:solidFill>
              <a:latin typeface="Segoe UI Light"/>
            </a:endParaRPr>
          </a:p>
        </p:txBody>
      </p:sp>
      <p:sp>
        <p:nvSpPr>
          <p:cNvPr id="2" name="Title Placeholder 1">
            <a:extLst>
              <a:ext uri="{FF2B5EF4-FFF2-40B4-BE49-F238E27FC236}">
                <a16:creationId xmlns:a16="http://schemas.microsoft.com/office/drawing/2014/main" id="{64E14F1A-A801-4223-A2BF-15B4869A5151}"/>
              </a:ext>
            </a:extLst>
          </p:cNvPr>
          <p:cNvSpPr>
            <a:spLocks noGrp="1"/>
          </p:cNvSpPr>
          <p:nvPr>
            <p:ph type="title"/>
          </p:nvPr>
        </p:nvSpPr>
        <p:spPr>
          <a:xfrm>
            <a:off x="1236663" y="479425"/>
            <a:ext cx="15522575" cy="1739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E8E20E-5F8D-43C5-8A60-526F80A91042}"/>
              </a:ext>
            </a:extLst>
          </p:cNvPr>
          <p:cNvSpPr>
            <a:spLocks noGrp="1"/>
          </p:cNvSpPr>
          <p:nvPr>
            <p:ph type="body" idx="1"/>
          </p:nvPr>
        </p:nvSpPr>
        <p:spPr>
          <a:xfrm>
            <a:off x="1236663" y="2397125"/>
            <a:ext cx="15522575" cy="5713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887EB-DBB5-4C13-BE2F-E43AB6FC692E}"/>
              </a:ext>
            </a:extLst>
          </p:cNvPr>
          <p:cNvSpPr>
            <a:spLocks noGrp="1"/>
          </p:cNvSpPr>
          <p:nvPr>
            <p:ph type="dt" sz="half" idx="2"/>
          </p:nvPr>
        </p:nvSpPr>
        <p:spPr>
          <a:xfrm>
            <a:off x="1236663" y="8345488"/>
            <a:ext cx="4049712" cy="4794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4777957-2F54-4E7C-809B-1F0E0FFB5E3A}"/>
              </a:ext>
            </a:extLst>
          </p:cNvPr>
          <p:cNvSpPr>
            <a:spLocks noGrp="1"/>
          </p:cNvSpPr>
          <p:nvPr>
            <p:ph type="ftr" sz="quarter" idx="3"/>
          </p:nvPr>
        </p:nvSpPr>
        <p:spPr>
          <a:xfrm>
            <a:off x="5961063" y="8345488"/>
            <a:ext cx="6073775" cy="4794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goes in here</a:t>
            </a:r>
          </a:p>
        </p:txBody>
      </p:sp>
      <p:sp>
        <p:nvSpPr>
          <p:cNvPr id="6" name="Slide Number Placeholder 5">
            <a:extLst>
              <a:ext uri="{FF2B5EF4-FFF2-40B4-BE49-F238E27FC236}">
                <a16:creationId xmlns:a16="http://schemas.microsoft.com/office/drawing/2014/main" id="{C807761E-7AF4-496A-904C-6CB6C9D6B7FD}"/>
              </a:ext>
            </a:extLst>
          </p:cNvPr>
          <p:cNvSpPr>
            <a:spLocks noGrp="1"/>
          </p:cNvSpPr>
          <p:nvPr>
            <p:ph type="sldNum" sz="quarter" idx="4"/>
          </p:nvPr>
        </p:nvSpPr>
        <p:spPr>
          <a:xfrm>
            <a:off x="12709525" y="8345488"/>
            <a:ext cx="4049713" cy="4794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96C11-6B9F-423F-8D32-A2FB8E08E9F1}" type="slidenum">
              <a:rPr lang="en-US" smtClean="0"/>
              <a:t>‹#›</a:t>
            </a:fld>
            <a:endParaRPr lang="en-US"/>
          </a:p>
        </p:txBody>
      </p:sp>
    </p:spTree>
    <p:extLst>
      <p:ext uri="{BB962C8B-B14F-4D97-AF65-F5344CB8AC3E}">
        <p14:creationId xmlns:p14="http://schemas.microsoft.com/office/powerpoint/2010/main" val="2134035467"/>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4" r:id="rId3"/>
    <p:sldLayoutId id="2147483675" r:id="rId4"/>
    <p:sldLayoutId id="2147483676" r:id="rId5"/>
    <p:sldLayoutId id="2147483677" r:id="rId6"/>
    <p:sldLayoutId id="2147483678" r:id="rId7"/>
    <p:sldLayoutId id="2147483680" r:id="rId8"/>
    <p:sldLayoutId id="2147483679" r:id="rId9"/>
    <p:sldLayoutId id="214748368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hyperlink" Target="https://www.linkedin.com/in/amanda-mace-85171b77/" TargetMode="External"/><Relationship Id="rId4" Type="http://schemas.openxmlformats.org/officeDocument/2006/relationships/hyperlink" Target="mailto:amace@abledoc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14861F-9ECD-4844-A317-B43C0C6A350B}"/>
              </a:ext>
            </a:extLst>
          </p:cNvPr>
          <p:cNvSpPr>
            <a:spLocks noGrp="1"/>
          </p:cNvSpPr>
          <p:nvPr>
            <p:ph type="title"/>
          </p:nvPr>
        </p:nvSpPr>
        <p:spPr>
          <a:xfrm>
            <a:off x="8768443" y="3740150"/>
            <a:ext cx="8287345" cy="1739900"/>
          </a:xfrm>
        </p:spPr>
        <p:txBody>
          <a:bodyPr/>
          <a:lstStyle/>
          <a:p>
            <a:r>
              <a:rPr lang="en-US" dirty="0"/>
              <a:t>What’s next in WCAG</a:t>
            </a:r>
          </a:p>
        </p:txBody>
      </p:sp>
      <p:pic>
        <p:nvPicPr>
          <p:cNvPr id="3" name="Picture 2" descr="Able Docs">
            <a:extLst>
              <a:ext uri="{FF2B5EF4-FFF2-40B4-BE49-F238E27FC236}">
                <a16:creationId xmlns:a16="http://schemas.microsoft.com/office/drawing/2014/main" id="{DA67DDEE-A712-6A16-7F4C-0F3763C01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62" y="737635"/>
            <a:ext cx="3897020" cy="1091165"/>
          </a:xfrm>
          <a:prstGeom prst="rect">
            <a:avLst/>
          </a:prstGeom>
        </p:spPr>
      </p:pic>
      <p:sp>
        <p:nvSpPr>
          <p:cNvPr id="13" name="Text Placeholder 12">
            <a:extLst>
              <a:ext uri="{FF2B5EF4-FFF2-40B4-BE49-F238E27FC236}">
                <a16:creationId xmlns:a16="http://schemas.microsoft.com/office/drawing/2014/main" id="{51195722-8352-4AA4-96C8-34B83F7EBA6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10" name="Text Placeholder 9">
            <a:extLst>
              <a:ext uri="{FF2B5EF4-FFF2-40B4-BE49-F238E27FC236}">
                <a16:creationId xmlns:a16="http://schemas.microsoft.com/office/drawing/2014/main" id="{7CE0BC3A-BDF2-482B-A443-AA02CE7FFB0A}"/>
              </a:ext>
            </a:extLst>
          </p:cNvPr>
          <p:cNvSpPr>
            <a:spLocks noGrp="1"/>
          </p:cNvSpPr>
          <p:nvPr>
            <p:ph type="body" sz="quarter" idx="10"/>
          </p:nvPr>
        </p:nvSpPr>
        <p:spPr>
          <a:xfrm>
            <a:off x="8768442" y="5340350"/>
            <a:ext cx="8287345" cy="1016664"/>
          </a:xfrm>
        </p:spPr>
        <p:txBody>
          <a:bodyPr vert="horz" lIns="91440" tIns="45720" rIns="91440" bIns="45720" rtlCol="0" anchor="t">
            <a:normAutofit/>
          </a:bodyPr>
          <a:lstStyle/>
          <a:p>
            <a:r>
              <a:rPr lang="en-US" sz="3200" dirty="0">
                <a:solidFill>
                  <a:schemeClr val="bg1"/>
                </a:solidFill>
              </a:rPr>
              <a:t>An update on version 2.2</a:t>
            </a:r>
          </a:p>
        </p:txBody>
      </p:sp>
    </p:spTree>
    <p:extLst>
      <p:ext uri="{BB962C8B-B14F-4D97-AF65-F5344CB8AC3E}">
        <p14:creationId xmlns:p14="http://schemas.microsoft.com/office/powerpoint/2010/main" val="138573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E30D-51A6-BCDA-12D6-6C093F1A26E5}"/>
              </a:ext>
            </a:extLst>
          </p:cNvPr>
          <p:cNvSpPr>
            <a:spLocks noGrp="1"/>
          </p:cNvSpPr>
          <p:nvPr>
            <p:ph type="title"/>
          </p:nvPr>
        </p:nvSpPr>
        <p:spPr>
          <a:xfrm>
            <a:off x="768350" y="496771"/>
            <a:ext cx="16459102" cy="443198"/>
          </a:xfrm>
        </p:spPr>
        <p:txBody>
          <a:bodyPr anchor="t">
            <a:normAutofit/>
          </a:bodyPr>
          <a:lstStyle/>
          <a:p>
            <a:r>
              <a:rPr lang="en-US" b="1" i="0" dirty="0">
                <a:effectLst/>
              </a:rPr>
              <a:t>2.5.8 Target Size (Minimum) (AA)</a:t>
            </a:r>
            <a:endParaRPr lang="en-AU" dirty="0"/>
          </a:p>
        </p:txBody>
      </p:sp>
      <p:sp>
        <p:nvSpPr>
          <p:cNvPr id="4" name="Content Placeholder 3">
            <a:extLst>
              <a:ext uri="{FF2B5EF4-FFF2-40B4-BE49-F238E27FC236}">
                <a16:creationId xmlns:a16="http://schemas.microsoft.com/office/drawing/2014/main" id="{8021A129-ED3F-1D87-3350-D9C09E83A444}"/>
              </a:ext>
            </a:extLst>
          </p:cNvPr>
          <p:cNvSpPr>
            <a:spLocks noGrp="1"/>
          </p:cNvSpPr>
          <p:nvPr>
            <p:ph sz="quarter" idx="13"/>
          </p:nvPr>
        </p:nvSpPr>
        <p:spPr>
          <a:xfrm>
            <a:off x="768350" y="1416050"/>
            <a:ext cx="8077200" cy="6172200"/>
          </a:xfrm>
        </p:spPr>
        <p:txBody>
          <a:bodyPr>
            <a:normAutofit/>
          </a:bodyPr>
          <a:lstStyle/>
          <a:p>
            <a:pPr marL="0" indent="0">
              <a:buNone/>
            </a:pPr>
            <a:r>
              <a:rPr lang="en-US" dirty="0"/>
              <a:t>The size of the target for pointer inputs is at least 24 by 24 CSS pixels, except where:</a:t>
            </a:r>
          </a:p>
          <a:p>
            <a:r>
              <a:rPr lang="en-US" dirty="0"/>
              <a:t>Spacing: The target offset is at least 24 CSS pixels to every adjacent target;</a:t>
            </a:r>
          </a:p>
          <a:p>
            <a:r>
              <a:rPr lang="en-US" dirty="0"/>
              <a:t>Equivalent: The function can be achieved through a different control on the same page that has an area of at least 24 by 24 CSS pixels;</a:t>
            </a:r>
          </a:p>
          <a:p>
            <a:r>
              <a:rPr lang="en-US" dirty="0"/>
              <a:t>Inline: The target is in a sentence or block of text;</a:t>
            </a:r>
          </a:p>
          <a:p>
            <a:r>
              <a:rPr lang="en-US" dirty="0"/>
              <a:t>User agent control: The size of the target is determined by the user agent and is not modified by the author;</a:t>
            </a:r>
          </a:p>
          <a:p>
            <a:r>
              <a:rPr lang="en-US" dirty="0"/>
              <a:t>Essential: A particular presentation of the target is essential or is legally required for the information being conveyed.</a:t>
            </a:r>
            <a:endParaRPr lang="en-AU" dirty="0"/>
          </a:p>
          <a:p>
            <a:endParaRPr lang="en-AU" dirty="0"/>
          </a:p>
        </p:txBody>
      </p:sp>
      <p:pic>
        <p:nvPicPr>
          <p:cNvPr id="7" name="Graphic 7" descr="A diagram showing passing and failing target sizes ">
            <a:extLst>
              <a:ext uri="{FF2B5EF4-FFF2-40B4-BE49-F238E27FC236}">
                <a16:creationId xmlns:a16="http://schemas.microsoft.com/office/drawing/2014/main" id="{EB012EE7-3FEB-0470-5204-A6217472F727}"/>
              </a:ext>
            </a:extLst>
          </p:cNvPr>
          <p:cNvPicPr>
            <a:picLocks noGrp="1" noChangeAspect="1"/>
          </p:cNvPicPr>
          <p:nvPr>
            <p:ph sz="quarter" idx="14"/>
          </p:nvPr>
        </p:nvPicPr>
        <p:blipFill>
          <a:blip r:embed="rId3">
            <a:extLst>
              <a:ext uri="{96DAC541-7B7A-43D3-8B79-37D633B846F1}">
                <asvg:svgBlip xmlns:asvg="http://schemas.microsoft.com/office/drawing/2016/SVG/main" r:embed="rId4"/>
              </a:ext>
            </a:extLst>
          </a:blip>
          <a:stretch>
            <a:fillRect/>
          </a:stretch>
        </p:blipFill>
        <p:spPr>
          <a:xfrm>
            <a:off x="8331039" y="804647"/>
            <a:ext cx="9484274" cy="7589543"/>
          </a:xfrm>
        </p:spPr>
      </p:pic>
      <p:sp>
        <p:nvSpPr>
          <p:cNvPr id="3" name="Slide Number Placeholder 2">
            <a:extLst>
              <a:ext uri="{FF2B5EF4-FFF2-40B4-BE49-F238E27FC236}">
                <a16:creationId xmlns:a16="http://schemas.microsoft.com/office/drawing/2014/main" id="{60BA8B1A-834F-A4DE-1F16-D7EE2B10754F}"/>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10</a:t>
            </a:fld>
            <a:endParaRPr lang="da-DK"/>
          </a:p>
        </p:txBody>
      </p:sp>
    </p:spTree>
    <p:extLst>
      <p:ext uri="{BB962C8B-B14F-4D97-AF65-F5344CB8AC3E}">
        <p14:creationId xmlns:p14="http://schemas.microsoft.com/office/powerpoint/2010/main" val="32046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ECEE-092A-80AA-80BA-5F90EFCF0A28}"/>
              </a:ext>
            </a:extLst>
          </p:cNvPr>
          <p:cNvSpPr>
            <a:spLocks noGrp="1"/>
          </p:cNvSpPr>
          <p:nvPr>
            <p:ph type="title"/>
          </p:nvPr>
        </p:nvSpPr>
        <p:spPr>
          <a:xfrm>
            <a:off x="1776456" y="2216150"/>
            <a:ext cx="3664010" cy="1739900"/>
          </a:xfrm>
        </p:spPr>
        <p:txBody>
          <a:bodyPr anchor="ctr">
            <a:normAutofit/>
          </a:bodyPr>
          <a:lstStyle/>
          <a:p>
            <a:r>
              <a:rPr lang="en-AU" sz="3700" dirty="0"/>
              <a:t>3.2.6 Consistent Help (A)</a:t>
            </a:r>
          </a:p>
        </p:txBody>
      </p:sp>
      <p:pic>
        <p:nvPicPr>
          <p:cNvPr id="5" name="Content Placeholder 4" descr="A website with a button marked 'Chat' in the bottom right corner.">
            <a:extLst>
              <a:ext uri="{FF2B5EF4-FFF2-40B4-BE49-F238E27FC236}">
                <a16:creationId xmlns:a16="http://schemas.microsoft.com/office/drawing/2014/main" id="{99437235-68BB-F6ED-39D5-A1A3D401F73A}"/>
              </a:ext>
            </a:extLst>
          </p:cNvPr>
          <p:cNvPicPr>
            <a:picLocks noGrp="1" noChangeAspect="1"/>
          </p:cNvPicPr>
          <p:nvPr>
            <p:ph sz="quarter" idx="13"/>
          </p:nvPr>
        </p:nvPicPr>
        <p:blipFill rotWithShape="1">
          <a:blip r:embed="rId3"/>
          <a:srcRect l="47787" t="46087" r="748" b="-181"/>
          <a:stretch/>
        </p:blipFill>
        <p:spPr>
          <a:xfrm>
            <a:off x="9285982" y="1981870"/>
            <a:ext cx="7514980" cy="4561618"/>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683131D2-8C8F-9F0F-04A3-CD579EAF1CCA}"/>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11</a:t>
            </a:fld>
            <a:endParaRPr lang="da-DK"/>
          </a:p>
        </p:txBody>
      </p:sp>
    </p:spTree>
    <p:extLst>
      <p:ext uri="{BB962C8B-B14F-4D97-AF65-F5344CB8AC3E}">
        <p14:creationId xmlns:p14="http://schemas.microsoft.com/office/powerpoint/2010/main" val="289716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FE26-432C-2AD4-8253-0E7D1B4B20A1}"/>
              </a:ext>
            </a:extLst>
          </p:cNvPr>
          <p:cNvSpPr>
            <a:spLocks noGrp="1"/>
          </p:cNvSpPr>
          <p:nvPr>
            <p:ph type="title"/>
          </p:nvPr>
        </p:nvSpPr>
        <p:spPr>
          <a:xfrm>
            <a:off x="800100" y="1233452"/>
            <a:ext cx="16459102" cy="443198"/>
          </a:xfrm>
        </p:spPr>
        <p:txBody>
          <a:bodyPr anchor="t">
            <a:normAutofit/>
          </a:bodyPr>
          <a:lstStyle/>
          <a:p>
            <a:r>
              <a:rPr lang="en-US" dirty="0"/>
              <a:t>3.3.7 Accessible Authentication (Level AA)</a:t>
            </a:r>
            <a:endParaRPr lang="en-AU" dirty="0"/>
          </a:p>
        </p:txBody>
      </p:sp>
      <p:pic>
        <p:nvPicPr>
          <p:cNvPr id="1027" name="Picture 3" descr="Pa55word: Most Americans fail cyber security best practices, even after  being hacked, Pew study finds – GeekWire">
            <a:extLst>
              <a:ext uri="{FF2B5EF4-FFF2-40B4-BE49-F238E27FC236}">
                <a16:creationId xmlns:a16="http://schemas.microsoft.com/office/drawing/2014/main" id="{93D62DFD-80C8-B65A-B72A-FE8E7AB7F0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874" b="-2"/>
          <a:stretch/>
        </p:blipFill>
        <p:spPr bwMode="auto">
          <a:xfrm>
            <a:off x="768350" y="2901950"/>
            <a:ext cx="4490818" cy="3673475"/>
          </a:xfrm>
          <a:prstGeom prst="rect">
            <a:avLst/>
          </a:prstGeom>
          <a:solidFill>
            <a:srgbClr val="FFFFFF"/>
          </a:solidFill>
          <a:ln>
            <a:solidFill>
              <a:schemeClr val="bg1"/>
            </a:solidFill>
          </a:ln>
        </p:spPr>
      </p:pic>
      <p:sp>
        <p:nvSpPr>
          <p:cNvPr id="4" name="Content Placeholder 3">
            <a:extLst>
              <a:ext uri="{FF2B5EF4-FFF2-40B4-BE49-F238E27FC236}">
                <a16:creationId xmlns:a16="http://schemas.microsoft.com/office/drawing/2014/main" id="{8BC110D5-DF04-01C1-8FE9-A365F1DEC1E2}"/>
              </a:ext>
            </a:extLst>
          </p:cNvPr>
          <p:cNvSpPr>
            <a:spLocks noGrp="1"/>
          </p:cNvSpPr>
          <p:nvPr>
            <p:ph sz="quarter" idx="14"/>
          </p:nvPr>
        </p:nvSpPr>
        <p:spPr>
          <a:xfrm>
            <a:off x="5645150" y="3086257"/>
            <a:ext cx="11277600" cy="3305072"/>
          </a:xfrm>
        </p:spPr>
        <p:txBody>
          <a:bodyPr>
            <a:normAutofit/>
          </a:bodyPr>
          <a:lstStyle/>
          <a:p>
            <a:pPr marL="0" indent="0">
              <a:buNone/>
            </a:pPr>
            <a:r>
              <a:rPr lang="en-US" sz="2200"/>
              <a:t>A cognitive function test (such as remembering a password or solving a puzzle) is not required for any step in an authentication process unless that step provides at least one of the following:</a:t>
            </a:r>
          </a:p>
          <a:p>
            <a:r>
              <a:rPr lang="en-US" sz="2200"/>
              <a:t>Alternative: Another authentication method that does not rely on a cognitive function test.</a:t>
            </a:r>
          </a:p>
          <a:p>
            <a:r>
              <a:rPr lang="en-US" sz="2200"/>
              <a:t>Mechanism: A mechanism is available to assist the user in completing the cognitive function test.</a:t>
            </a:r>
          </a:p>
          <a:p>
            <a:r>
              <a:rPr lang="en-US" sz="2200"/>
              <a:t>Object Recognition: The cognitive function test is to recognize objects.</a:t>
            </a:r>
          </a:p>
          <a:p>
            <a:r>
              <a:rPr lang="en-US" sz="2200"/>
              <a:t>Personal Content: The cognitive function test is to identify non-text content the user provided to the website.</a:t>
            </a:r>
            <a:endParaRPr lang="en-AU" sz="2200"/>
          </a:p>
        </p:txBody>
      </p:sp>
      <p:sp>
        <p:nvSpPr>
          <p:cNvPr id="3" name="Slide Number Placeholder 2">
            <a:extLst>
              <a:ext uri="{FF2B5EF4-FFF2-40B4-BE49-F238E27FC236}">
                <a16:creationId xmlns:a16="http://schemas.microsoft.com/office/drawing/2014/main" id="{AA6F7654-3023-2D19-E3A3-30B7CC001299}"/>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12</a:t>
            </a:fld>
            <a:endParaRPr lang="da-DK"/>
          </a:p>
        </p:txBody>
      </p:sp>
    </p:spTree>
    <p:extLst>
      <p:ext uri="{BB962C8B-B14F-4D97-AF65-F5344CB8AC3E}">
        <p14:creationId xmlns:p14="http://schemas.microsoft.com/office/powerpoint/2010/main" val="141979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8998-5B7A-F332-E94B-FCE36A8409D6}"/>
              </a:ext>
            </a:extLst>
          </p:cNvPr>
          <p:cNvSpPr>
            <a:spLocks noGrp="1"/>
          </p:cNvSpPr>
          <p:nvPr>
            <p:ph type="title"/>
          </p:nvPr>
        </p:nvSpPr>
        <p:spPr>
          <a:xfrm>
            <a:off x="1565192" y="4591050"/>
            <a:ext cx="3664010" cy="1739900"/>
          </a:xfrm>
        </p:spPr>
        <p:txBody>
          <a:bodyPr anchor="ctr">
            <a:normAutofit/>
          </a:bodyPr>
          <a:lstStyle/>
          <a:p>
            <a:r>
              <a:rPr lang="en-US" sz="2800" dirty="0"/>
              <a:t>3.3.8 Accessible Authentication (No Exception) (AAA)</a:t>
            </a:r>
            <a:endParaRPr lang="en-AU" sz="2800" dirty="0"/>
          </a:p>
        </p:txBody>
      </p:sp>
      <p:sp>
        <p:nvSpPr>
          <p:cNvPr id="16" name="Content Placeholder 4">
            <a:extLst>
              <a:ext uri="{FF2B5EF4-FFF2-40B4-BE49-F238E27FC236}">
                <a16:creationId xmlns:a16="http://schemas.microsoft.com/office/drawing/2014/main" id="{A297F28F-64B7-1FAB-C1C2-BE7DDF8A44C3}"/>
              </a:ext>
            </a:extLst>
          </p:cNvPr>
          <p:cNvSpPr>
            <a:spLocks noGrp="1"/>
          </p:cNvSpPr>
          <p:nvPr>
            <p:ph sz="quarter" idx="14"/>
          </p:nvPr>
        </p:nvSpPr>
        <p:spPr>
          <a:xfrm>
            <a:off x="11516484" y="1576707"/>
            <a:ext cx="5268912" cy="5422900"/>
          </a:xfrm>
        </p:spPr>
        <p:txBody>
          <a:bodyPr>
            <a:normAutofit/>
          </a:bodyPr>
          <a:lstStyle/>
          <a:p>
            <a:pPr marL="0" indent="0">
              <a:buNone/>
            </a:pPr>
            <a:r>
              <a:rPr lang="en-US" sz="2600"/>
              <a:t>A cognitive function test (such as remembering a password or solving a puzzle) is not required for any step in an authentication process unless that step provides at least one of the following:</a:t>
            </a:r>
          </a:p>
          <a:p>
            <a:r>
              <a:rPr lang="en-US" sz="2600"/>
              <a:t>Alternative: Another authentication method that does not rely on a cognitive function test.</a:t>
            </a:r>
          </a:p>
          <a:p>
            <a:r>
              <a:rPr lang="en-US" sz="2600"/>
              <a:t>Mechanism: A mechanism is available to assist the user in completing the cognitive function test.</a:t>
            </a:r>
          </a:p>
        </p:txBody>
      </p:sp>
      <p:pic>
        <p:nvPicPr>
          <p:cNvPr id="4" name="Graphic 4">
            <a:extLst>
              <a:ext uri="{FF2B5EF4-FFF2-40B4-BE49-F238E27FC236}">
                <a16:creationId xmlns:a16="http://schemas.microsoft.com/office/drawing/2014/main" id="{5E9319C8-D264-B961-795F-70909DF7B49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3454" y="1319224"/>
            <a:ext cx="4419606" cy="6078556"/>
          </a:xfrm>
          <a:prstGeom prst="rect">
            <a:avLst/>
          </a:prstGeom>
        </p:spPr>
      </p:pic>
      <p:sp>
        <p:nvSpPr>
          <p:cNvPr id="3" name="Slide Number Placeholder 2">
            <a:extLst>
              <a:ext uri="{FF2B5EF4-FFF2-40B4-BE49-F238E27FC236}">
                <a16:creationId xmlns:a16="http://schemas.microsoft.com/office/drawing/2014/main" id="{B68743A0-5C90-74D2-C906-C469060025A9}"/>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13</a:t>
            </a:fld>
            <a:endParaRPr lang="da-DK"/>
          </a:p>
        </p:txBody>
      </p:sp>
    </p:spTree>
    <p:extLst>
      <p:ext uri="{BB962C8B-B14F-4D97-AF65-F5344CB8AC3E}">
        <p14:creationId xmlns:p14="http://schemas.microsoft.com/office/powerpoint/2010/main" val="155406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999D-E38F-CF93-D960-9B85ACE2F633}"/>
              </a:ext>
            </a:extLst>
          </p:cNvPr>
          <p:cNvSpPr>
            <a:spLocks noGrp="1"/>
          </p:cNvSpPr>
          <p:nvPr>
            <p:ph type="title"/>
          </p:nvPr>
        </p:nvSpPr>
        <p:spPr/>
        <p:txBody>
          <a:bodyPr/>
          <a:lstStyle/>
          <a:p>
            <a:r>
              <a:rPr lang="en-AU" dirty="0"/>
              <a:t>3.3.9 Redundant Entry (A)</a:t>
            </a:r>
          </a:p>
        </p:txBody>
      </p:sp>
      <p:pic>
        <p:nvPicPr>
          <p:cNvPr id="5" name="Content Placeholder 4" descr="A form with billing address on the left and shipping address on the right. The shipping address form has an extra checkbox for the user to say it is the same as the billing address.">
            <a:extLst>
              <a:ext uri="{FF2B5EF4-FFF2-40B4-BE49-F238E27FC236}">
                <a16:creationId xmlns:a16="http://schemas.microsoft.com/office/drawing/2014/main" id="{3ADDC573-C8FE-5EDF-8044-797135D90159}"/>
              </a:ext>
            </a:extLst>
          </p:cNvPr>
          <p:cNvPicPr>
            <a:picLocks noGrp="1" noChangeAspect="1"/>
          </p:cNvPicPr>
          <p:nvPr>
            <p:ph sz="quarter" idx="13"/>
          </p:nvPr>
        </p:nvPicPr>
        <p:blipFill>
          <a:blip r:embed="rId3"/>
          <a:stretch>
            <a:fillRect/>
          </a:stretch>
        </p:blipFill>
        <p:spPr>
          <a:xfrm>
            <a:off x="2722724" y="1416050"/>
            <a:ext cx="12550452" cy="6172200"/>
          </a:xfrm>
          <a:prstGeom prst="rect">
            <a:avLst/>
          </a:prstGeom>
        </p:spPr>
      </p:pic>
      <p:sp>
        <p:nvSpPr>
          <p:cNvPr id="3" name="Slide Number Placeholder 2">
            <a:extLst>
              <a:ext uri="{FF2B5EF4-FFF2-40B4-BE49-F238E27FC236}">
                <a16:creationId xmlns:a16="http://schemas.microsoft.com/office/drawing/2014/main" id="{2CA61901-2A51-46D1-7B5A-22E25355A81E}"/>
              </a:ext>
            </a:extLst>
          </p:cNvPr>
          <p:cNvSpPr>
            <a:spLocks noGrp="1"/>
          </p:cNvSpPr>
          <p:nvPr>
            <p:ph type="sldNum" sz="quarter" idx="12"/>
          </p:nvPr>
        </p:nvSpPr>
        <p:spPr/>
        <p:txBody>
          <a:bodyPr/>
          <a:lstStyle/>
          <a:p>
            <a:fld id="{A8596C11-6B9F-423F-8D32-A2FB8E08E9F1}" type="slidenum">
              <a:rPr lang="da-DK" smtClean="0"/>
              <a:pPr/>
              <a:t>14</a:t>
            </a:fld>
            <a:endParaRPr lang="da-DK" dirty="0"/>
          </a:p>
        </p:txBody>
      </p:sp>
    </p:spTree>
    <p:extLst>
      <p:ext uri="{BB962C8B-B14F-4D97-AF65-F5344CB8AC3E}">
        <p14:creationId xmlns:p14="http://schemas.microsoft.com/office/powerpoint/2010/main" val="226047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9216-BD56-A1A5-8473-C6A75B2641B3}"/>
              </a:ext>
            </a:extLst>
          </p:cNvPr>
          <p:cNvSpPr>
            <a:spLocks noGrp="1"/>
          </p:cNvSpPr>
          <p:nvPr>
            <p:ph type="title"/>
          </p:nvPr>
        </p:nvSpPr>
        <p:spPr>
          <a:xfrm>
            <a:off x="1776456" y="2216150"/>
            <a:ext cx="3664010" cy="1739900"/>
          </a:xfrm>
        </p:spPr>
        <p:txBody>
          <a:bodyPr anchor="ctr">
            <a:normAutofit/>
          </a:bodyPr>
          <a:lstStyle/>
          <a:p>
            <a:r>
              <a:rPr lang="en-US" dirty="0"/>
              <a:t>Obsolete – 4.1.1 Parsing</a:t>
            </a:r>
            <a:endParaRPr lang="en-AU" dirty="0"/>
          </a:p>
        </p:txBody>
      </p:sp>
      <p:pic>
        <p:nvPicPr>
          <p:cNvPr id="6" name="Content Placeholder 5" descr="Computer script on a screen">
            <a:extLst>
              <a:ext uri="{FF2B5EF4-FFF2-40B4-BE49-F238E27FC236}">
                <a16:creationId xmlns:a16="http://schemas.microsoft.com/office/drawing/2014/main" id="{53CF7968-E93F-467B-980F-DAD525ED8BFE}"/>
              </a:ext>
            </a:extLst>
          </p:cNvPr>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r="739"/>
          <a:stretch/>
        </p:blipFill>
        <p:spPr>
          <a:xfrm>
            <a:off x="9378950" y="1774828"/>
            <a:ext cx="7478713" cy="5029200"/>
          </a:xfrm>
          <a:noFill/>
        </p:spPr>
      </p:pic>
      <p:sp>
        <p:nvSpPr>
          <p:cNvPr id="3" name="Slide Number Placeholder 2">
            <a:extLst>
              <a:ext uri="{FF2B5EF4-FFF2-40B4-BE49-F238E27FC236}">
                <a16:creationId xmlns:a16="http://schemas.microsoft.com/office/drawing/2014/main" id="{A8E005F1-9969-18B1-1C23-CF90B836C44A}"/>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15</a:t>
            </a:fld>
            <a:endParaRPr lang="da-DK"/>
          </a:p>
        </p:txBody>
      </p:sp>
    </p:spTree>
    <p:extLst>
      <p:ext uri="{BB962C8B-B14F-4D97-AF65-F5344CB8AC3E}">
        <p14:creationId xmlns:p14="http://schemas.microsoft.com/office/powerpoint/2010/main" val="2940104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1820-69B9-77A9-3680-4F50437EDCF2}"/>
              </a:ext>
            </a:extLst>
          </p:cNvPr>
          <p:cNvSpPr>
            <a:spLocks noGrp="1"/>
          </p:cNvSpPr>
          <p:nvPr>
            <p:ph type="title"/>
          </p:nvPr>
        </p:nvSpPr>
        <p:spPr>
          <a:xfrm>
            <a:off x="768350" y="496771"/>
            <a:ext cx="16459102" cy="443198"/>
          </a:xfrm>
        </p:spPr>
        <p:txBody>
          <a:bodyPr anchor="t">
            <a:normAutofit/>
          </a:bodyPr>
          <a:lstStyle/>
          <a:p>
            <a:r>
              <a:rPr lang="en-US" dirty="0"/>
              <a:t>Supporting Docs</a:t>
            </a:r>
            <a:endParaRPr lang="en-AU" dirty="0"/>
          </a:p>
        </p:txBody>
      </p:sp>
      <p:sp>
        <p:nvSpPr>
          <p:cNvPr id="3" name="Slide Number Placeholder 2">
            <a:extLst>
              <a:ext uri="{FF2B5EF4-FFF2-40B4-BE49-F238E27FC236}">
                <a16:creationId xmlns:a16="http://schemas.microsoft.com/office/drawing/2014/main" id="{3C636ADA-E8C4-29F7-63E5-41EAEE4602F5}"/>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16</a:t>
            </a:fld>
            <a:endParaRPr lang="da-DK"/>
          </a:p>
        </p:txBody>
      </p:sp>
      <p:pic>
        <p:nvPicPr>
          <p:cNvPr id="4" name="Graphic 4" descr="3 folders with the names of the supporting documentation: How To Meet WCAG 2.2, Techniques, and Understanding WCAG 2.2">
            <a:extLst>
              <a:ext uri="{FF2B5EF4-FFF2-40B4-BE49-F238E27FC236}">
                <a16:creationId xmlns:a16="http://schemas.microsoft.com/office/drawing/2014/main" id="{74F1DB02-03C5-C936-A090-283E8C067C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350" y="1818601"/>
            <a:ext cx="16459102" cy="5367098"/>
          </a:xfrm>
          <a:prstGeom prst="rect">
            <a:avLst/>
          </a:prstGeom>
        </p:spPr>
      </p:pic>
    </p:spTree>
    <p:extLst>
      <p:ext uri="{BB962C8B-B14F-4D97-AF65-F5344CB8AC3E}">
        <p14:creationId xmlns:p14="http://schemas.microsoft.com/office/powerpoint/2010/main" val="3577900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336509DD-4C8B-70C5-E044-71140DD284E7}"/>
              </a:ext>
            </a:extLst>
          </p:cNvPr>
          <p:cNvSpPr>
            <a:spLocks noGrp="1"/>
          </p:cNvSpPr>
          <p:nvPr>
            <p:ph type="title"/>
          </p:nvPr>
        </p:nvSpPr>
        <p:spPr>
          <a:xfrm>
            <a:off x="1776456" y="2216150"/>
            <a:ext cx="4485190" cy="1739900"/>
          </a:xfrm>
        </p:spPr>
        <p:txBody>
          <a:bodyPr anchor="ctr">
            <a:normAutofit/>
          </a:bodyPr>
          <a:lstStyle/>
          <a:p>
            <a:r>
              <a:rPr lang="en-US" dirty="0"/>
              <a:t>Implementation in Australia</a:t>
            </a:r>
          </a:p>
        </p:txBody>
      </p:sp>
      <p:pic>
        <p:nvPicPr>
          <p:cNvPr id="5" name="Graphic 5">
            <a:extLst>
              <a:ext uri="{FF2B5EF4-FFF2-40B4-BE49-F238E27FC236}">
                <a16:creationId xmlns:a16="http://schemas.microsoft.com/office/drawing/2014/main" id="{AB891F24-B3BC-0809-9050-D5E7FF9A2B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447" y="874710"/>
            <a:ext cx="6920322" cy="6524763"/>
          </a:xfrm>
          <a:prstGeom prst="rect">
            <a:avLst/>
          </a:prstGeom>
        </p:spPr>
      </p:pic>
      <p:sp>
        <p:nvSpPr>
          <p:cNvPr id="3" name="Slide Number Placeholder 2">
            <a:extLst>
              <a:ext uri="{FF2B5EF4-FFF2-40B4-BE49-F238E27FC236}">
                <a16:creationId xmlns:a16="http://schemas.microsoft.com/office/drawing/2014/main" id="{E0BB54DA-C156-2062-893F-605BB1F17B19}"/>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17</a:t>
            </a:fld>
            <a:endParaRPr lang="da-DK"/>
          </a:p>
        </p:txBody>
      </p:sp>
    </p:spTree>
    <p:extLst>
      <p:ext uri="{BB962C8B-B14F-4D97-AF65-F5344CB8AC3E}">
        <p14:creationId xmlns:p14="http://schemas.microsoft.com/office/powerpoint/2010/main" val="359624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87A5A2-0726-4EBD-8BFB-54033610E857}"/>
              </a:ext>
            </a:extLst>
          </p:cNvPr>
          <p:cNvSpPr>
            <a:spLocks noGrp="1"/>
          </p:cNvSpPr>
          <p:nvPr>
            <p:ph type="title"/>
          </p:nvPr>
        </p:nvSpPr>
        <p:spPr>
          <a:xfrm>
            <a:off x="1160781" y="1106175"/>
            <a:ext cx="6573944" cy="1739900"/>
          </a:xfrm>
        </p:spPr>
        <p:txBody>
          <a:bodyPr anchor="ctr">
            <a:normAutofit/>
          </a:bodyPr>
          <a:lstStyle/>
          <a:p>
            <a:r>
              <a:rPr lang="en-GB" dirty="0"/>
              <a:t>Thank you</a:t>
            </a:r>
          </a:p>
        </p:txBody>
      </p:sp>
      <p:pic>
        <p:nvPicPr>
          <p:cNvPr id="7" name="Picture Placeholder 6">
            <a:extLst>
              <a:ext uri="{FF2B5EF4-FFF2-40B4-BE49-F238E27FC236}">
                <a16:creationId xmlns:a16="http://schemas.microsoft.com/office/drawing/2014/main" id="{F33E78D8-E733-C044-FE45-FF167EA7A21E}"/>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20503" r="-1" b="20922"/>
          <a:stretch/>
        </p:blipFill>
        <p:spPr>
          <a:xfrm>
            <a:off x="7734725" y="-1"/>
            <a:ext cx="10261175" cy="9004301"/>
          </a:xfrm>
          <a:noFill/>
        </p:spPr>
      </p:pic>
      <p:sp>
        <p:nvSpPr>
          <p:cNvPr id="3" name="TextBox 2">
            <a:extLst>
              <a:ext uri="{FF2B5EF4-FFF2-40B4-BE49-F238E27FC236}">
                <a16:creationId xmlns:a16="http://schemas.microsoft.com/office/drawing/2014/main" id="{7A24B68C-5284-5940-E0AD-BD4471C49254}"/>
              </a:ext>
            </a:extLst>
          </p:cNvPr>
          <p:cNvSpPr txBox="1"/>
          <p:nvPr/>
        </p:nvSpPr>
        <p:spPr>
          <a:xfrm>
            <a:off x="1160781" y="4502149"/>
            <a:ext cx="9163050" cy="2246769"/>
          </a:xfrm>
          <a:prstGeom prst="rect">
            <a:avLst/>
          </a:prstGeom>
          <a:noFill/>
        </p:spPr>
        <p:txBody>
          <a:bodyPr wrap="square">
            <a:spAutoFit/>
          </a:bodyPr>
          <a:lstStyle/>
          <a:p>
            <a:pPr algn="l" rtl="0" fontAlgn="base"/>
            <a:r>
              <a:rPr lang="en-AU" sz="2800" b="0" i="0" u="none" strike="noStrike" dirty="0">
                <a:solidFill>
                  <a:schemeClr val="bg1"/>
                </a:solidFill>
                <a:effectLst/>
                <a:latin typeface="Calibri" panose="020F0502020204030204" pitchFamily="34" charset="0"/>
              </a:rPr>
              <a:t>Email</a:t>
            </a:r>
          </a:p>
          <a:p>
            <a:pPr algn="l" rtl="0" fontAlgn="base"/>
            <a:r>
              <a:rPr lang="en-AU" sz="2800" dirty="0">
                <a:solidFill>
                  <a:schemeClr val="bg1"/>
                </a:solidFill>
                <a:latin typeface="Calibri" panose="020F0502020204030204" pitchFamily="34" charset="0"/>
                <a:hlinkClick r:id="rId4">
                  <a:extLst>
                    <a:ext uri="{A12FA001-AC4F-418D-AE19-62706E023703}">
                      <ahyp:hlinkClr xmlns:ahyp="http://schemas.microsoft.com/office/drawing/2018/hyperlinkcolor" val="tx"/>
                    </a:ext>
                  </a:extLst>
                </a:hlinkClick>
              </a:rPr>
              <a:t>amace@abledocs.com</a:t>
            </a:r>
            <a:r>
              <a:rPr lang="en-AU" sz="2800" dirty="0">
                <a:solidFill>
                  <a:schemeClr val="bg1"/>
                </a:solidFill>
                <a:latin typeface="Calibri" panose="020F0502020204030204" pitchFamily="34" charset="0"/>
              </a:rPr>
              <a:t> </a:t>
            </a:r>
            <a:endParaRPr lang="en-AU" sz="2800" b="0" i="0" u="none" strike="noStrike" dirty="0">
              <a:solidFill>
                <a:schemeClr val="bg1"/>
              </a:solidFill>
              <a:effectLst/>
              <a:latin typeface="Calibri" panose="020F0502020204030204" pitchFamily="34" charset="0"/>
            </a:endParaRPr>
          </a:p>
          <a:p>
            <a:pPr algn="l" rtl="0" fontAlgn="base"/>
            <a:endParaRPr lang="en-AU" sz="2800" dirty="0">
              <a:solidFill>
                <a:schemeClr val="bg1"/>
              </a:solidFill>
              <a:latin typeface="Calibri" panose="020F0502020204030204" pitchFamily="34" charset="0"/>
            </a:endParaRPr>
          </a:p>
          <a:p>
            <a:pPr algn="l" rtl="0" fontAlgn="base"/>
            <a:r>
              <a:rPr lang="en-AU" sz="2800" b="0" i="0" u="none" strike="noStrike" dirty="0">
                <a:solidFill>
                  <a:schemeClr val="bg1"/>
                </a:solidFill>
                <a:effectLst/>
                <a:latin typeface="Calibri" panose="020F0502020204030204" pitchFamily="34" charset="0"/>
              </a:rPr>
              <a:t>LinkedIn </a:t>
            </a:r>
            <a:r>
              <a:rPr lang="en-US" sz="2800" b="0" i="0" dirty="0">
                <a:solidFill>
                  <a:schemeClr val="bg1"/>
                </a:solidFill>
                <a:effectLst/>
                <a:latin typeface="Calibri" panose="020F0502020204030204" pitchFamily="34" charset="0"/>
              </a:rPr>
              <a:t>​</a:t>
            </a:r>
            <a:endParaRPr lang="en-US" sz="2800" b="0" i="0" dirty="0">
              <a:solidFill>
                <a:schemeClr val="bg1"/>
              </a:solidFill>
              <a:effectLst/>
              <a:latin typeface="Segoe UI" panose="020B0502040204020203" pitchFamily="34" charset="0"/>
            </a:endParaRPr>
          </a:p>
          <a:p>
            <a:pPr algn="l" rtl="0" fontAlgn="base"/>
            <a:r>
              <a:rPr lang="en-AU" sz="2800" b="0" i="0" u="sng" strike="noStrike" dirty="0">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https://www.linkedin.com/in/amanda-mace-85171b77/</a:t>
            </a:r>
            <a:r>
              <a:rPr lang="en-AU" sz="2800" b="0" i="0" u="none" strike="noStrike" dirty="0">
                <a:solidFill>
                  <a:schemeClr val="bg1"/>
                </a:solidFill>
                <a:effectLst/>
                <a:latin typeface="Calibri" panose="020F0502020204030204" pitchFamily="34" charset="0"/>
              </a:rPr>
              <a:t> </a:t>
            </a:r>
            <a:r>
              <a:rPr lang="en-US" sz="2800" b="0" i="0" dirty="0">
                <a:solidFill>
                  <a:schemeClr val="bg1"/>
                </a:solidFill>
                <a:effectLst/>
                <a:latin typeface="Calibri" panose="020F0502020204030204" pitchFamily="34" charset="0"/>
              </a:rPr>
              <a:t>​</a:t>
            </a:r>
            <a:endParaRPr lang="en-US" sz="2800" b="0" i="0" dirty="0">
              <a:solidFill>
                <a:schemeClr val="bg1"/>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C5AA2C0E-1C8F-457A-BD2B-0A80E0FDCD15}"/>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en-US" smtClean="0"/>
              <a:pPr>
                <a:spcAft>
                  <a:spcPts val="600"/>
                </a:spcAft>
              </a:pPr>
              <a:t>18</a:t>
            </a:fld>
            <a:endParaRPr lang="en-US"/>
          </a:p>
        </p:txBody>
      </p:sp>
    </p:spTree>
    <p:extLst>
      <p:ext uri="{BB962C8B-B14F-4D97-AF65-F5344CB8AC3E}">
        <p14:creationId xmlns:p14="http://schemas.microsoft.com/office/powerpoint/2010/main" val="60547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48C357-559F-4F66-B2F4-D810CCFFCA92}"/>
              </a:ext>
              <a:ext uri="{C183D7F6-B498-43B3-948B-1728B52AA6E4}">
                <adec:decorative xmlns:adec="http://schemas.microsoft.com/office/drawing/2017/decorative" val="1"/>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2</a:t>
            </a:fld>
            <a:endParaRPr lang="da-DK"/>
          </a:p>
        </p:txBody>
      </p:sp>
      <p:sp>
        <p:nvSpPr>
          <p:cNvPr id="5" name="Title 4">
            <a:extLst>
              <a:ext uri="{FF2B5EF4-FFF2-40B4-BE49-F238E27FC236}">
                <a16:creationId xmlns:a16="http://schemas.microsoft.com/office/drawing/2014/main" id="{9669A10E-1F6B-47C5-8C30-92BACB6EF211}"/>
              </a:ext>
            </a:extLst>
          </p:cNvPr>
          <p:cNvSpPr>
            <a:spLocks noGrp="1"/>
          </p:cNvSpPr>
          <p:nvPr>
            <p:ph type="title"/>
          </p:nvPr>
        </p:nvSpPr>
        <p:spPr>
          <a:xfrm>
            <a:off x="1776456" y="2216150"/>
            <a:ext cx="3664010" cy="1739900"/>
          </a:xfrm>
        </p:spPr>
        <p:txBody>
          <a:bodyPr anchor="ctr">
            <a:normAutofit/>
          </a:bodyPr>
          <a:lstStyle/>
          <a:p>
            <a:r>
              <a:rPr lang="en-US" dirty="0"/>
              <a:t>Overview</a:t>
            </a:r>
          </a:p>
        </p:txBody>
      </p:sp>
      <p:sp>
        <p:nvSpPr>
          <p:cNvPr id="6" name="Content Placeholder 5">
            <a:extLst>
              <a:ext uri="{FF2B5EF4-FFF2-40B4-BE49-F238E27FC236}">
                <a16:creationId xmlns:a16="http://schemas.microsoft.com/office/drawing/2014/main" id="{6F9EB8F6-421A-4521-A4CD-168D1785B2F0}"/>
              </a:ext>
            </a:extLst>
          </p:cNvPr>
          <p:cNvSpPr>
            <a:spLocks noGrp="1"/>
          </p:cNvSpPr>
          <p:nvPr>
            <p:ph sz="quarter" idx="13"/>
          </p:nvPr>
        </p:nvSpPr>
        <p:spPr>
          <a:xfrm>
            <a:off x="9378950" y="1774828"/>
            <a:ext cx="7478713" cy="5029200"/>
          </a:xfrm>
        </p:spPr>
        <p:txBody>
          <a:bodyPr>
            <a:normAutofit/>
          </a:bodyPr>
          <a:lstStyle/>
          <a:p>
            <a:r>
              <a:rPr lang="en-US" dirty="0"/>
              <a:t>WCAG 2.2 is currently a candidate for recommendation…again</a:t>
            </a:r>
          </a:p>
          <a:p>
            <a:r>
              <a:rPr lang="en-US" dirty="0"/>
              <a:t>9 additional success criteria expected</a:t>
            </a:r>
          </a:p>
          <a:p>
            <a:r>
              <a:rPr lang="en-US" dirty="0"/>
              <a:t>One current success criteria removed</a:t>
            </a:r>
          </a:p>
          <a:p>
            <a:r>
              <a:rPr lang="en-US" dirty="0"/>
              <a:t>One current criteria to move from a Level AA issue to a Level A issue.</a:t>
            </a:r>
          </a:p>
          <a:p>
            <a:r>
              <a:rPr lang="en-US" dirty="0"/>
              <a:t>Expected to be a W3C recommendation April 2023</a:t>
            </a:r>
          </a:p>
          <a:p>
            <a:r>
              <a:rPr lang="en-US" dirty="0"/>
              <a:t>Changes can still happen</a:t>
            </a:r>
          </a:p>
          <a:p>
            <a:endParaRPr lang="en-US" dirty="0"/>
          </a:p>
          <a:p>
            <a:endParaRPr lang="en-US" dirty="0"/>
          </a:p>
        </p:txBody>
      </p:sp>
    </p:spTree>
    <p:extLst>
      <p:ext uri="{BB962C8B-B14F-4D97-AF65-F5344CB8AC3E}">
        <p14:creationId xmlns:p14="http://schemas.microsoft.com/office/powerpoint/2010/main" val="302049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B37F4B-4240-4ADD-BDB3-728F3311ED36}"/>
              </a:ext>
              <a:ext uri="{C183D7F6-B498-43B3-948B-1728B52AA6E4}">
                <adec:decorative xmlns:adec="http://schemas.microsoft.com/office/drawing/2017/decorative" val="1"/>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en-US" smtClean="0"/>
              <a:pPr>
                <a:spcAft>
                  <a:spcPts val="600"/>
                </a:spcAft>
              </a:pPr>
              <a:t>3</a:t>
            </a:fld>
            <a:endParaRPr lang="en-US"/>
          </a:p>
        </p:txBody>
      </p:sp>
      <p:pic>
        <p:nvPicPr>
          <p:cNvPr id="3" name="Content Placeholder 2">
            <a:extLst>
              <a:ext uri="{FF2B5EF4-FFF2-40B4-BE49-F238E27FC236}">
                <a16:creationId xmlns:a16="http://schemas.microsoft.com/office/drawing/2014/main" id="{AF89A1E1-DD55-2D85-AAF2-5BE640ADF818}"/>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190" y="1416050"/>
            <a:ext cx="7589520" cy="6172200"/>
          </a:xfrm>
        </p:spPr>
      </p:pic>
      <p:graphicFrame>
        <p:nvGraphicFramePr>
          <p:cNvPr id="8" name="Content Placeholder 5">
            <a:extLst>
              <a:ext uri="{FF2B5EF4-FFF2-40B4-BE49-F238E27FC236}">
                <a16:creationId xmlns:a16="http://schemas.microsoft.com/office/drawing/2014/main" id="{777A38FD-BFAF-D60B-1C2E-2E60B5F3C820}"/>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692177283"/>
              </p:ext>
            </p:extLst>
          </p:nvPr>
        </p:nvGraphicFramePr>
        <p:xfrm>
          <a:off x="9150352" y="1416050"/>
          <a:ext cx="8077200" cy="6172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a:extLst>
              <a:ext uri="{FF2B5EF4-FFF2-40B4-BE49-F238E27FC236}">
                <a16:creationId xmlns:a16="http://schemas.microsoft.com/office/drawing/2014/main" id="{817FEC29-BB01-EB08-200D-BC9C8E88C762}"/>
              </a:ext>
            </a:extLst>
          </p:cNvPr>
          <p:cNvSpPr>
            <a:spLocks noGrp="1"/>
          </p:cNvSpPr>
          <p:nvPr>
            <p:ph type="title"/>
          </p:nvPr>
        </p:nvSpPr>
        <p:spPr>
          <a:xfrm>
            <a:off x="768350" y="-443198"/>
            <a:ext cx="16459102" cy="443198"/>
          </a:xfrm>
        </p:spPr>
        <p:txBody>
          <a:bodyPr vert="horz" lIns="0" tIns="0" rIns="0" bIns="0" rtlCol="0" anchor="b">
            <a:spAutoFit/>
          </a:bodyPr>
          <a:lstStyle/>
          <a:p>
            <a:r>
              <a:rPr lang="en-AU" dirty="0"/>
              <a:t>WCAG versions</a:t>
            </a:r>
          </a:p>
        </p:txBody>
      </p:sp>
    </p:spTree>
    <p:extLst>
      <p:ext uri="{BB962C8B-B14F-4D97-AF65-F5344CB8AC3E}">
        <p14:creationId xmlns:p14="http://schemas.microsoft.com/office/powerpoint/2010/main" val="404801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14861F-9ECD-4844-A317-B43C0C6A350B}"/>
              </a:ext>
            </a:extLst>
          </p:cNvPr>
          <p:cNvSpPr>
            <a:spLocks noGrp="1"/>
          </p:cNvSpPr>
          <p:nvPr>
            <p:ph type="title"/>
          </p:nvPr>
        </p:nvSpPr>
        <p:spPr>
          <a:xfrm>
            <a:off x="768350" y="496771"/>
            <a:ext cx="16459102" cy="443198"/>
          </a:xfrm>
        </p:spPr>
        <p:txBody>
          <a:bodyPr anchor="t">
            <a:normAutofit/>
          </a:bodyPr>
          <a:lstStyle/>
          <a:p>
            <a:r>
              <a:rPr lang="es-PE" dirty="0">
                <a:solidFill>
                  <a:srgbClr val="1B6BA1"/>
                </a:solidFill>
              </a:rPr>
              <a:t>New </a:t>
            </a:r>
            <a:r>
              <a:rPr lang="es-PE" dirty="0" err="1">
                <a:solidFill>
                  <a:srgbClr val="1B6BA1"/>
                </a:solidFill>
              </a:rPr>
              <a:t>Success</a:t>
            </a:r>
            <a:r>
              <a:rPr lang="es-PE" dirty="0">
                <a:solidFill>
                  <a:srgbClr val="1B6BA1"/>
                </a:solidFill>
              </a:rPr>
              <a:t> </a:t>
            </a:r>
            <a:r>
              <a:rPr lang="es-PE" dirty="0" err="1">
                <a:solidFill>
                  <a:srgbClr val="1B6BA1"/>
                </a:solidFill>
              </a:rPr>
              <a:t>Criteria</a:t>
            </a:r>
            <a:endParaRPr lang="en-GB" dirty="0">
              <a:solidFill>
                <a:srgbClr val="1B6BA1"/>
              </a:solidFill>
            </a:endParaRPr>
          </a:p>
        </p:txBody>
      </p:sp>
      <p:sp>
        <p:nvSpPr>
          <p:cNvPr id="4" name="Slide Number Placeholder 3">
            <a:extLst>
              <a:ext uri="{FF2B5EF4-FFF2-40B4-BE49-F238E27FC236}">
                <a16:creationId xmlns:a16="http://schemas.microsoft.com/office/drawing/2014/main" id="{C5AA2C0E-1C8F-457A-BD2B-0A80E0FDCD15}"/>
              </a:ext>
              <a:ext uri="{C183D7F6-B498-43B3-948B-1728B52AA6E4}">
                <adec:decorative xmlns:adec="http://schemas.microsoft.com/office/drawing/2017/decorative" val="1"/>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en-US" smtClean="0"/>
              <a:pPr>
                <a:spcAft>
                  <a:spcPts val="600"/>
                </a:spcAft>
              </a:pPr>
              <a:t>4</a:t>
            </a:fld>
            <a:endParaRPr lang="en-US"/>
          </a:p>
        </p:txBody>
      </p:sp>
      <p:graphicFrame>
        <p:nvGraphicFramePr>
          <p:cNvPr id="9" name="Content Placeholder 4">
            <a:extLst>
              <a:ext uri="{FF2B5EF4-FFF2-40B4-BE49-F238E27FC236}">
                <a16:creationId xmlns:a16="http://schemas.microsoft.com/office/drawing/2014/main" id="{D0683F56-57FD-3937-24C7-492FE596744D}"/>
              </a:ext>
              <a:ext uri="{C183D7F6-B498-43B3-948B-1728B52AA6E4}">
                <adec:decorative xmlns:adec="http://schemas.microsoft.com/office/drawing/2017/decorative" val="1"/>
              </a:ext>
            </a:extLst>
          </p:cNvPr>
          <p:cNvGraphicFramePr>
            <a:graphicFrameLocks noGrp="1"/>
          </p:cNvGraphicFramePr>
          <p:nvPr>
            <p:ph sz="quarter" idx="13"/>
            <p:extLst>
              <p:ext uri="{D42A27DB-BD31-4B8C-83A1-F6EECF244321}">
                <p14:modId xmlns:p14="http://schemas.microsoft.com/office/powerpoint/2010/main" val="2994902527"/>
              </p:ext>
            </p:extLst>
          </p:nvPr>
        </p:nvGraphicFramePr>
        <p:xfrm>
          <a:off x="768350" y="1416050"/>
          <a:ext cx="16459102"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85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E0A655-2E21-01EB-85DF-28E748A9A23C}"/>
              </a:ext>
            </a:extLst>
          </p:cNvPr>
          <p:cNvSpPr>
            <a:spLocks noGrp="1"/>
          </p:cNvSpPr>
          <p:nvPr>
            <p:ph type="title"/>
          </p:nvPr>
        </p:nvSpPr>
        <p:spPr>
          <a:xfrm>
            <a:off x="1776456" y="2216150"/>
            <a:ext cx="3664010" cy="1739900"/>
          </a:xfrm>
        </p:spPr>
        <p:txBody>
          <a:bodyPr anchor="ctr">
            <a:normAutofit/>
          </a:bodyPr>
          <a:lstStyle/>
          <a:p>
            <a:r>
              <a:rPr lang="en-AU" sz="3700" b="1" i="0" dirty="0">
                <a:effectLst/>
              </a:rPr>
              <a:t>2.4.11 Focus Appearance (AA)</a:t>
            </a:r>
            <a:endParaRPr lang="en-AU" sz="3700" dirty="0"/>
          </a:p>
        </p:txBody>
      </p:sp>
      <p:pic>
        <p:nvPicPr>
          <p:cNvPr id="2" name="Graphic 3" descr="A demonstration of a failing focus indicator (thin and light grey) and a passing focus indicator (contrasting blue and medium thickness).">
            <a:extLst>
              <a:ext uri="{FF2B5EF4-FFF2-40B4-BE49-F238E27FC236}">
                <a16:creationId xmlns:a16="http://schemas.microsoft.com/office/drawing/2014/main" id="{9BDA854C-AB7C-43CB-0DEB-166546BFA2AD}"/>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1711" y="2094707"/>
            <a:ext cx="9300608" cy="3450720"/>
          </a:xfrm>
          <a:prstGeom prst="rect">
            <a:avLst/>
          </a:prstGeom>
        </p:spPr>
      </p:pic>
      <p:sp>
        <p:nvSpPr>
          <p:cNvPr id="3" name="Slide Number Placeholder 2">
            <a:extLst>
              <a:ext uri="{FF2B5EF4-FFF2-40B4-BE49-F238E27FC236}">
                <a16:creationId xmlns:a16="http://schemas.microsoft.com/office/drawing/2014/main" id="{63406786-2E3C-F40C-7C3F-3C9FDB8DD865}"/>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5</a:t>
            </a:fld>
            <a:endParaRPr lang="da-DK"/>
          </a:p>
        </p:txBody>
      </p:sp>
    </p:spTree>
    <p:extLst>
      <p:ext uri="{BB962C8B-B14F-4D97-AF65-F5344CB8AC3E}">
        <p14:creationId xmlns:p14="http://schemas.microsoft.com/office/powerpoint/2010/main" val="39298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92D-B85C-5CA4-E163-35E813C3809E}"/>
              </a:ext>
            </a:extLst>
          </p:cNvPr>
          <p:cNvSpPr>
            <a:spLocks noGrp="1"/>
          </p:cNvSpPr>
          <p:nvPr>
            <p:ph type="title"/>
          </p:nvPr>
        </p:nvSpPr>
        <p:spPr>
          <a:xfrm>
            <a:off x="768350" y="496771"/>
            <a:ext cx="16459102" cy="443198"/>
          </a:xfrm>
        </p:spPr>
        <p:txBody>
          <a:bodyPr anchor="t">
            <a:normAutofit/>
          </a:bodyPr>
          <a:lstStyle/>
          <a:p>
            <a:r>
              <a:rPr lang="en-US" dirty="0"/>
              <a:t>2.4.7 Visible Focus</a:t>
            </a:r>
            <a:endParaRPr lang="en-AU" dirty="0"/>
          </a:p>
        </p:txBody>
      </p:sp>
      <p:sp>
        <p:nvSpPr>
          <p:cNvPr id="3" name="Slide Number Placeholder 2">
            <a:extLst>
              <a:ext uri="{FF2B5EF4-FFF2-40B4-BE49-F238E27FC236}">
                <a16:creationId xmlns:a16="http://schemas.microsoft.com/office/drawing/2014/main" id="{65DDD996-896B-CE63-CB93-F4D67D45C1AF}"/>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6</a:t>
            </a:fld>
            <a:endParaRPr lang="da-DK"/>
          </a:p>
        </p:txBody>
      </p:sp>
      <p:pic>
        <p:nvPicPr>
          <p:cNvPr id="10" name="Graphic 10" descr="Previously AA, now A">
            <a:extLst>
              <a:ext uri="{FF2B5EF4-FFF2-40B4-BE49-F238E27FC236}">
                <a16:creationId xmlns:a16="http://schemas.microsoft.com/office/drawing/2014/main" id="{44FE47F1-C60A-17B7-A61F-958FDB12B29E}"/>
              </a:ext>
              <a:ext uri="{C183D7F6-B498-43B3-948B-1728B52AA6E4}">
                <adec:decorative xmlns:adec="http://schemas.microsoft.com/office/drawing/2017/decorative" val="0"/>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768350" y="2273313"/>
            <a:ext cx="16459102" cy="4457673"/>
          </a:xfrm>
        </p:spPr>
      </p:pic>
    </p:spTree>
    <p:extLst>
      <p:ext uri="{BB962C8B-B14F-4D97-AF65-F5344CB8AC3E}">
        <p14:creationId xmlns:p14="http://schemas.microsoft.com/office/powerpoint/2010/main" val="16262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E00172-DC50-316E-4A4A-6D4EFE4CE76A}"/>
              </a:ext>
            </a:extLst>
          </p:cNvPr>
          <p:cNvSpPr>
            <a:spLocks noGrp="1"/>
          </p:cNvSpPr>
          <p:nvPr>
            <p:ph type="title"/>
          </p:nvPr>
        </p:nvSpPr>
        <p:spPr>
          <a:xfrm>
            <a:off x="768350" y="496771"/>
            <a:ext cx="16459102" cy="443198"/>
          </a:xfrm>
        </p:spPr>
        <p:txBody>
          <a:bodyPr anchor="t">
            <a:normAutofit/>
          </a:bodyPr>
          <a:lstStyle/>
          <a:p>
            <a:r>
              <a:rPr lang="en-US" dirty="0"/>
              <a:t>2.4.12 Focus Not Obscured (Minimum) (AA)</a:t>
            </a:r>
            <a:endParaRPr lang="en-AU" dirty="0"/>
          </a:p>
        </p:txBody>
      </p:sp>
      <p:sp>
        <p:nvSpPr>
          <p:cNvPr id="2" name="Slide Number Placeholder 1">
            <a:extLst>
              <a:ext uri="{FF2B5EF4-FFF2-40B4-BE49-F238E27FC236}">
                <a16:creationId xmlns:a16="http://schemas.microsoft.com/office/drawing/2014/main" id="{DC5091A9-D902-4463-46C1-18556F57D5CA}"/>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7</a:t>
            </a:fld>
            <a:endParaRPr lang="da-DK"/>
          </a:p>
        </p:txBody>
      </p:sp>
      <p:pic>
        <p:nvPicPr>
          <p:cNvPr id="9" name="Picture Placeholder 8">
            <a:extLst>
              <a:ext uri="{FF2B5EF4-FFF2-40B4-BE49-F238E27FC236}">
                <a16:creationId xmlns:a16="http://schemas.microsoft.com/office/drawing/2014/main" id="{B8C93356-21F3-C991-5A03-C73011E8ED62}"/>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350" y="2146300"/>
            <a:ext cx="8077200" cy="4711700"/>
          </a:xfrm>
        </p:spPr>
      </p:pic>
      <p:sp>
        <p:nvSpPr>
          <p:cNvPr id="6" name="Content Placeholder 5">
            <a:extLst>
              <a:ext uri="{FF2B5EF4-FFF2-40B4-BE49-F238E27FC236}">
                <a16:creationId xmlns:a16="http://schemas.microsoft.com/office/drawing/2014/main" id="{43BF18C1-A759-3D0A-857F-101082B7D77D}"/>
              </a:ext>
            </a:extLst>
          </p:cNvPr>
          <p:cNvSpPr>
            <a:spLocks noGrp="1"/>
          </p:cNvSpPr>
          <p:nvPr>
            <p:ph sz="quarter" idx="14"/>
          </p:nvPr>
        </p:nvSpPr>
        <p:spPr>
          <a:xfrm>
            <a:off x="9150352" y="1416050"/>
            <a:ext cx="8077200" cy="6172200"/>
          </a:xfrm>
        </p:spPr>
        <p:txBody>
          <a:bodyPr anchor="ctr">
            <a:normAutofit/>
          </a:bodyPr>
          <a:lstStyle/>
          <a:p>
            <a:pPr marL="0" indent="0">
              <a:buNone/>
            </a:pPr>
            <a:r>
              <a:rPr lang="en-US" dirty="0"/>
              <a:t>When a user interface component receives keyboard focus, the component is </a:t>
            </a:r>
            <a:r>
              <a:rPr lang="en-US" b="1" dirty="0"/>
              <a:t>not entirely hidden</a:t>
            </a:r>
            <a:r>
              <a:rPr lang="en-US" dirty="0"/>
              <a:t> due to author-created content.</a:t>
            </a:r>
            <a:endParaRPr lang="en-AU" dirty="0"/>
          </a:p>
        </p:txBody>
      </p:sp>
    </p:spTree>
    <p:extLst>
      <p:ext uri="{BB962C8B-B14F-4D97-AF65-F5344CB8AC3E}">
        <p14:creationId xmlns:p14="http://schemas.microsoft.com/office/powerpoint/2010/main" val="79079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6FA294-E8D4-694B-8A49-0282F2818A20}"/>
              </a:ext>
            </a:extLst>
          </p:cNvPr>
          <p:cNvSpPr>
            <a:spLocks noGrp="1"/>
          </p:cNvSpPr>
          <p:nvPr>
            <p:ph type="title"/>
          </p:nvPr>
        </p:nvSpPr>
        <p:spPr>
          <a:xfrm>
            <a:off x="768350" y="496771"/>
            <a:ext cx="16459102" cy="443198"/>
          </a:xfrm>
        </p:spPr>
        <p:txBody>
          <a:bodyPr anchor="t">
            <a:normAutofit/>
          </a:bodyPr>
          <a:lstStyle/>
          <a:p>
            <a:r>
              <a:rPr lang="en-US" b="1" i="0" dirty="0">
                <a:effectLst/>
              </a:rPr>
              <a:t>2.4.13 Focus Not Obscured (Enhanced) (AAA)</a:t>
            </a:r>
            <a:endParaRPr lang="en-AU" dirty="0"/>
          </a:p>
        </p:txBody>
      </p:sp>
      <p:sp>
        <p:nvSpPr>
          <p:cNvPr id="15" name="Content Placeholder 4">
            <a:extLst>
              <a:ext uri="{FF2B5EF4-FFF2-40B4-BE49-F238E27FC236}">
                <a16:creationId xmlns:a16="http://schemas.microsoft.com/office/drawing/2014/main" id="{C2971644-28A3-2B2D-B7CC-74C3967C3140}"/>
              </a:ext>
            </a:extLst>
          </p:cNvPr>
          <p:cNvSpPr>
            <a:spLocks noGrp="1"/>
          </p:cNvSpPr>
          <p:nvPr>
            <p:ph sz="quarter" idx="13"/>
          </p:nvPr>
        </p:nvSpPr>
        <p:spPr>
          <a:xfrm>
            <a:off x="768350" y="1416050"/>
            <a:ext cx="8077200" cy="6172200"/>
          </a:xfrm>
        </p:spPr>
        <p:txBody>
          <a:bodyPr anchor="ctr">
            <a:normAutofit/>
          </a:bodyPr>
          <a:lstStyle/>
          <a:p>
            <a:pPr marL="0" indent="0">
              <a:buNone/>
            </a:pPr>
            <a:r>
              <a:rPr lang="en-US" dirty="0"/>
              <a:t>When a user interface component receives keyboard focus,</a:t>
            </a:r>
            <a:r>
              <a:rPr lang="en-US" b="1" dirty="0"/>
              <a:t> no part of the focus indicator is hidden </a:t>
            </a:r>
            <a:r>
              <a:rPr lang="en-US" dirty="0"/>
              <a:t>by author-created content.</a:t>
            </a:r>
          </a:p>
        </p:txBody>
      </p:sp>
      <p:pic>
        <p:nvPicPr>
          <p:cNvPr id="2" name="Graphic 3" descr="A tooltip covering up part of the button which opened it, so that the focus indicator on the button can't be seen clearly.">
            <a:extLst>
              <a:ext uri="{FF2B5EF4-FFF2-40B4-BE49-F238E27FC236}">
                <a16:creationId xmlns:a16="http://schemas.microsoft.com/office/drawing/2014/main" id="{4FA55450-4ED8-25B5-78B7-6FBAA3C306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7092" y="3851239"/>
            <a:ext cx="9847087" cy="3534483"/>
          </a:xfrm>
          <a:prstGeom prst="rect">
            <a:avLst/>
          </a:prstGeom>
        </p:spPr>
      </p:pic>
      <p:sp>
        <p:nvSpPr>
          <p:cNvPr id="3" name="Slide Number Placeholder 2">
            <a:extLst>
              <a:ext uri="{FF2B5EF4-FFF2-40B4-BE49-F238E27FC236}">
                <a16:creationId xmlns:a16="http://schemas.microsoft.com/office/drawing/2014/main" id="{A3D04361-3950-14A1-7D3F-3FAE9FB581E7}"/>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8</a:t>
            </a:fld>
            <a:endParaRPr lang="da-DK"/>
          </a:p>
        </p:txBody>
      </p:sp>
    </p:spTree>
    <p:extLst>
      <p:ext uri="{BB962C8B-B14F-4D97-AF65-F5344CB8AC3E}">
        <p14:creationId xmlns:p14="http://schemas.microsoft.com/office/powerpoint/2010/main" val="118947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7E79C4-787D-534B-F793-89EE62B1DCA7}"/>
              </a:ext>
            </a:extLst>
          </p:cNvPr>
          <p:cNvSpPr>
            <a:spLocks noGrp="1"/>
          </p:cNvSpPr>
          <p:nvPr>
            <p:ph type="title"/>
          </p:nvPr>
        </p:nvSpPr>
        <p:spPr>
          <a:xfrm>
            <a:off x="768350" y="496771"/>
            <a:ext cx="16459102" cy="443198"/>
          </a:xfrm>
        </p:spPr>
        <p:txBody>
          <a:bodyPr anchor="t">
            <a:normAutofit/>
          </a:bodyPr>
          <a:lstStyle/>
          <a:p>
            <a:r>
              <a:rPr lang="en-US" dirty="0"/>
              <a:t>2.5.7 Dragging (AA)</a:t>
            </a:r>
            <a:endParaRPr lang="en-AU" dirty="0"/>
          </a:p>
        </p:txBody>
      </p:sp>
      <p:pic>
        <p:nvPicPr>
          <p:cNvPr id="5" name="Graphic 7" descr="A screengrab of a form with an instruction to &quot;drag and drop files here&quot; and a button saying &quot;Browse files&quot;.">
            <a:extLst>
              <a:ext uri="{FF2B5EF4-FFF2-40B4-BE49-F238E27FC236}">
                <a16:creationId xmlns:a16="http://schemas.microsoft.com/office/drawing/2014/main" id="{DC408EBC-0729-2BC8-D0E3-4BB155837A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317" y="1420440"/>
            <a:ext cx="9680373" cy="5998311"/>
          </a:xfrm>
          <a:prstGeom prst="rect">
            <a:avLst/>
          </a:prstGeom>
        </p:spPr>
      </p:pic>
      <p:sp>
        <p:nvSpPr>
          <p:cNvPr id="7" name="Content Placeholder 6">
            <a:extLst>
              <a:ext uri="{FF2B5EF4-FFF2-40B4-BE49-F238E27FC236}">
                <a16:creationId xmlns:a16="http://schemas.microsoft.com/office/drawing/2014/main" id="{A051D075-A98B-C06C-4EE5-FCEFBB9150A3}"/>
              </a:ext>
            </a:extLst>
          </p:cNvPr>
          <p:cNvSpPr>
            <a:spLocks noGrp="1"/>
          </p:cNvSpPr>
          <p:nvPr>
            <p:ph sz="quarter" idx="14"/>
          </p:nvPr>
        </p:nvSpPr>
        <p:spPr>
          <a:xfrm>
            <a:off x="9150352" y="1416050"/>
            <a:ext cx="8077200" cy="6172200"/>
          </a:xfrm>
        </p:spPr>
        <p:txBody>
          <a:bodyPr anchor="ctr">
            <a:normAutofit/>
          </a:bodyPr>
          <a:lstStyle/>
          <a:p>
            <a:pPr marL="0" indent="0">
              <a:buNone/>
            </a:pPr>
            <a:r>
              <a:rPr lang="en-US" dirty="0"/>
              <a:t>All functionality that uses a dragging movement for operation can be achieved by a single pointer without dragging, unless dragging is essential or the functionality is determined by the user agent and not modified by the author.</a:t>
            </a:r>
          </a:p>
        </p:txBody>
      </p:sp>
      <p:sp>
        <p:nvSpPr>
          <p:cNvPr id="3" name="Slide Number Placeholder 2">
            <a:extLst>
              <a:ext uri="{FF2B5EF4-FFF2-40B4-BE49-F238E27FC236}">
                <a16:creationId xmlns:a16="http://schemas.microsoft.com/office/drawing/2014/main" id="{E21190F5-B35F-027C-6506-A0E34BBE093F}"/>
              </a:ext>
            </a:extLst>
          </p:cNvPr>
          <p:cNvSpPr>
            <a:spLocks noGrp="1"/>
          </p:cNvSpPr>
          <p:nvPr>
            <p:ph type="sldNum" sz="quarter" idx="12"/>
          </p:nvPr>
        </p:nvSpPr>
        <p:spPr>
          <a:xfrm>
            <a:off x="16922750" y="8388350"/>
            <a:ext cx="476504" cy="215444"/>
          </a:xfrm>
        </p:spPr>
        <p:txBody>
          <a:bodyPr wrap="square" anchor="ctr">
            <a:normAutofit/>
          </a:bodyPr>
          <a:lstStyle/>
          <a:p>
            <a:pPr>
              <a:spcAft>
                <a:spcPts val="600"/>
              </a:spcAft>
            </a:pPr>
            <a:fld id="{A8596C11-6B9F-423F-8D32-A2FB8E08E9F1}" type="slidenum">
              <a:rPr lang="da-DK" smtClean="0"/>
              <a:pPr>
                <a:spcAft>
                  <a:spcPts val="600"/>
                </a:spcAft>
              </a:pPr>
              <a:t>9</a:t>
            </a:fld>
            <a:endParaRPr lang="da-DK"/>
          </a:p>
        </p:txBody>
      </p:sp>
    </p:spTree>
    <p:extLst>
      <p:ext uri="{BB962C8B-B14F-4D97-AF65-F5344CB8AC3E}">
        <p14:creationId xmlns:p14="http://schemas.microsoft.com/office/powerpoint/2010/main" val="2422108190"/>
      </p:ext>
    </p:extLst>
  </p:cSld>
  <p:clrMapOvr>
    <a:masterClrMapping/>
  </p:clrMapOvr>
</p:sld>
</file>

<file path=ppt/theme/theme1.xml><?xml version="1.0" encoding="utf-8"?>
<a:theme xmlns:a="http://schemas.openxmlformats.org/drawingml/2006/main" name="Custom Design">
  <a:themeElements>
    <a:clrScheme name="Custom 47">
      <a:dk1>
        <a:sysClr val="windowText" lastClr="000000"/>
      </a:dk1>
      <a:lt1>
        <a:sysClr val="window" lastClr="FFFFFF"/>
      </a:lt1>
      <a:dk2>
        <a:srgbClr val="242056"/>
      </a:dk2>
      <a:lt2>
        <a:srgbClr val="E7E6E6"/>
      </a:lt2>
      <a:accent1>
        <a:srgbClr val="002060"/>
      </a:accent1>
      <a:accent2>
        <a:srgbClr val="E6F2F9"/>
      </a:accent2>
      <a:accent3>
        <a:srgbClr val="A5A5A5"/>
      </a:accent3>
      <a:accent4>
        <a:srgbClr val="CF176F"/>
      </a:accent4>
      <a:accent5>
        <a:srgbClr val="5B9BD5"/>
      </a:accent5>
      <a:accent6>
        <a:srgbClr val="69C1D2"/>
      </a:accent6>
      <a:hlink>
        <a:srgbClr val="0A81C4"/>
      </a:hlink>
      <a:folHlink>
        <a:srgbClr val="2B82B3"/>
      </a:folHlink>
    </a:clrScheme>
    <a:fontScheme name="Custom 87">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AbleDocs Presentation Template 2021" id="{0AE46287-E770-41D0-BD32-2F338EEFF159}" vid="{8FD652E4-8564-47C9-B5D1-2693514760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44358b-0069-4348-a38f-78ea857f8f66">
      <Terms xmlns="http://schemas.microsoft.com/office/infopath/2007/PartnerControls"/>
    </lcf76f155ced4ddcb4097134ff3c332f>
    <TaxCatchAll xmlns="3979d3fe-3556-4a7e-b36a-519e69cef3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4777370DDD5E4A8B235E402AA49D05" ma:contentTypeVersion="16" ma:contentTypeDescription="Create a new document." ma:contentTypeScope="" ma:versionID="2a842bf7f0102c6446e5fb8e8bf367ac">
  <xsd:schema xmlns:xsd="http://www.w3.org/2001/XMLSchema" xmlns:xs="http://www.w3.org/2001/XMLSchema" xmlns:p="http://schemas.microsoft.com/office/2006/metadata/properties" xmlns:ns2="ce44358b-0069-4348-a38f-78ea857f8f66" xmlns:ns3="3979d3fe-3556-4a7e-b36a-519e69cef325" targetNamespace="http://schemas.microsoft.com/office/2006/metadata/properties" ma:root="true" ma:fieldsID="51b01bcd42db5aa809aef66243b0285b" ns2:_="" ns3:_="">
    <xsd:import namespace="ce44358b-0069-4348-a38f-78ea857f8f66"/>
    <xsd:import namespace="3979d3fe-3556-4a7e-b36a-519e69cef3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4358b-0069-4348-a38f-78ea857f8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9ac694-edb1-4dcf-a64a-965ed273ba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79d3fe-3556-4a7e-b36a-519e69cef3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597ce45-6d67-4444-b774-fab57339712e}" ma:internalName="TaxCatchAll" ma:showField="CatchAllData" ma:web="3979d3fe-3556-4a7e-b36a-519e69cef3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96DEB-E1A9-4FB8-9B67-83C783422DCB}">
  <ds:schemaRefs>
    <ds:schemaRef ds:uri="http://schemas.microsoft.com/sharepoint/v3/contenttype/forms"/>
  </ds:schemaRefs>
</ds:datastoreItem>
</file>

<file path=customXml/itemProps2.xml><?xml version="1.0" encoding="utf-8"?>
<ds:datastoreItem xmlns:ds="http://schemas.openxmlformats.org/officeDocument/2006/customXml" ds:itemID="{C11B7074-601F-4E0F-86B9-797B0401552E}">
  <ds:schemaRefs>
    <ds:schemaRef ds:uri="http://purl.org/dc/terms/"/>
    <ds:schemaRef ds:uri="ce44358b-0069-4348-a38f-78ea857f8f66"/>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3979d3fe-3556-4a7e-b36a-519e69cef32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CBFA7B2-4173-4518-BEC7-1C3B93D15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44358b-0069-4348-a38f-78ea857f8f66"/>
    <ds:schemaRef ds:uri="3979d3fe-3556-4a7e-b36a-519e69cef3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 AbleDocs Presentation Template 2021</Template>
  <TotalTime>2701</TotalTime>
  <Words>742</Words>
  <Application>Microsoft Office PowerPoint</Application>
  <PresentationFormat>Custom</PresentationFormat>
  <Paragraphs>105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Roboto</vt:lpstr>
      <vt:lpstr>Segoe UI</vt:lpstr>
      <vt:lpstr>Segoe UI Light</vt:lpstr>
      <vt:lpstr>Custom Design</vt:lpstr>
      <vt:lpstr>What’s next in WCAG</vt:lpstr>
      <vt:lpstr>Overview</vt:lpstr>
      <vt:lpstr>WCAG versions</vt:lpstr>
      <vt:lpstr>New Success Criteria</vt:lpstr>
      <vt:lpstr>2.4.11 Focus Appearance (AA)</vt:lpstr>
      <vt:lpstr>2.4.7 Visible Focus</vt:lpstr>
      <vt:lpstr>2.4.12 Focus Not Obscured (Minimum) (AA)</vt:lpstr>
      <vt:lpstr>2.4.13 Focus Not Obscured (Enhanced) (AAA)</vt:lpstr>
      <vt:lpstr>2.5.7 Dragging (AA)</vt:lpstr>
      <vt:lpstr>2.5.8 Target Size (Minimum) (AA)</vt:lpstr>
      <vt:lpstr>3.2.6 Consistent Help (A)</vt:lpstr>
      <vt:lpstr>3.3.7 Accessible Authentication (Level AA)</vt:lpstr>
      <vt:lpstr>3.3.8 Accessible Authentication (No Exception) (AAA)</vt:lpstr>
      <vt:lpstr>3.3.9 Redundant Entry (A)</vt:lpstr>
      <vt:lpstr>Obsolete – 4.1.1 Parsing</vt:lpstr>
      <vt:lpstr>Supporting Docs</vt:lpstr>
      <vt:lpstr>Implementation in Australia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Mace</dc:creator>
  <cp:lastModifiedBy>Julie Grundy</cp:lastModifiedBy>
  <cp:revision>73</cp:revision>
  <cp:lastPrinted>2023-02-18T10:01:23Z</cp:lastPrinted>
  <dcterms:created xsi:type="dcterms:W3CDTF">2022-11-08T02:15:14Z</dcterms:created>
  <dcterms:modified xsi:type="dcterms:W3CDTF">2023-03-16T11:50:15Z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2020-01-23T00:00:00Z</vt:filetime>
  </property>
  <property fmtid="{D5CDD505-2E9C-101B-9397-08002B2CF9AE}" pid="3" name="Creator">
    <vt:lpwstr>Adobe InDesign 14.0 (Macintosh)</vt:lpwstr>
  </property>
  <property fmtid="{D5CDD505-2E9C-101B-9397-08002B2CF9AE}" pid="4" name="LastSaved">
    <vt:filetime>2021-04-01T00:00:00Z</vt:filetime>
  </property>
  <property fmtid="{D5CDD505-2E9C-101B-9397-08002B2CF9AE}" pid="5" name="ContentTypeId">
    <vt:lpwstr>0x010100E94777370DDD5E4A8B235E402AA49D05</vt:lpwstr>
  </property>
  <property fmtid="{D5CDD505-2E9C-101B-9397-08002B2CF9AE}" pid="6" name="MediaServiceImageTags">
    <vt:lpwstr/>
  </property>
</Properties>
</file>