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7" r:id="rId6"/>
    <p:sldId id="258" r:id="rId7"/>
    <p:sldId id="259" r:id="rId8"/>
    <p:sldId id="279" r:id="rId9"/>
    <p:sldId id="296" r:id="rId10"/>
    <p:sldId id="268" r:id="rId11"/>
    <p:sldId id="260" r:id="rId12"/>
    <p:sldId id="277" r:id="rId13"/>
    <p:sldId id="262" r:id="rId14"/>
    <p:sldId id="286" r:id="rId15"/>
    <p:sldId id="292" r:id="rId16"/>
    <p:sldId id="265" r:id="rId17"/>
    <p:sldId id="293" r:id="rId18"/>
    <p:sldId id="294" r:id="rId19"/>
    <p:sldId id="295" r:id="rId20"/>
    <p:sldId id="291" r:id="rId21"/>
    <p:sldId id="287" r:id="rId22"/>
    <p:sldId id="288" r:id="rId23"/>
    <p:sldId id="289" r:id="rId24"/>
    <p:sldId id="290" r:id="rId25"/>
    <p:sldId id="283" r:id="rId26"/>
    <p:sldId id="284" r:id="rId27"/>
    <p:sldId id="269" r:id="rId28"/>
    <p:sldId id="270" r:id="rId29"/>
    <p:sldId id="285" r:id="rId30"/>
    <p:sldId id="272" r:id="rId31"/>
    <p:sldId id="267" r:id="rId32"/>
    <p:sldId id="271" r:id="rId33"/>
    <p:sldId id="280" r:id="rId34"/>
    <p:sldId id="282" r:id="rId35"/>
    <p:sldId id="273" r:id="rId36"/>
    <p:sldId id="274" r:id="rId37"/>
    <p:sldId id="275" r:id="rId38"/>
    <p:sldId id="276" r:id="rId39"/>
    <p:sldId id="278" r:id="rId40"/>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F2BA45-7A2A-67DE-21F6-4628CEF561AA}" name="Claire Webber" initials="CW" userId="S::Claire.webber@intopia.digital::c99df0b7-ce63-42af-838f-fc4461e9b4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20D"/>
    <a:srgbClr val="FEF3F0"/>
    <a:srgbClr val="FEEEE9"/>
    <a:srgbClr val="696969"/>
    <a:srgbClr val="EDEBEB"/>
    <a:srgbClr val="269DAB"/>
    <a:srgbClr val="BB3200"/>
    <a:srgbClr val="767676"/>
    <a:srgbClr val="000000"/>
    <a:srgbClr val="1D7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08" autoAdjust="0"/>
  </p:normalViewPr>
  <p:slideViewPr>
    <p:cSldViewPr>
      <p:cViewPr varScale="1">
        <p:scale>
          <a:sx n="66" d="100"/>
          <a:sy n="66" d="100"/>
        </p:scale>
        <p:origin x="45" y="843"/>
      </p:cViewPr>
      <p:guideLst>
        <p:guide orient="horz" pos="2047"/>
        <p:guide pos="438"/>
      </p:guideLst>
    </p:cSldViewPr>
  </p:slideViewPr>
  <p:outlineViewPr>
    <p:cViewPr>
      <p:scale>
        <a:sx n="33" d="100"/>
        <a:sy n="33" d="100"/>
      </p:scale>
      <p:origin x="0" y="-6666"/>
    </p:cViewPr>
  </p:outlineViewPr>
  <p:notesTextViewPr>
    <p:cViewPr>
      <p:scale>
        <a:sx n="3" d="2"/>
        <a:sy n="3" d="2"/>
      </p:scale>
      <p:origin x="0" y="0"/>
    </p:cViewPr>
  </p:notesTextViewPr>
  <p:notesViewPr>
    <p:cSldViewPr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3A3D2-2340-4340-A44A-DF618348E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887174B-F388-4AC7-B831-670748B584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48891-30C7-4522-860C-9DFC05CF33A0}" type="datetimeFigureOut">
              <a:rPr lang="en-AU" smtClean="0"/>
              <a:t>16/03/2023</a:t>
            </a:fld>
            <a:endParaRPr lang="en-AU"/>
          </a:p>
        </p:txBody>
      </p:sp>
      <p:sp>
        <p:nvSpPr>
          <p:cNvPr id="4" name="Footer Placeholder 3">
            <a:extLst>
              <a:ext uri="{FF2B5EF4-FFF2-40B4-BE49-F238E27FC236}">
                <a16:creationId xmlns:a16="http://schemas.microsoft.com/office/drawing/2014/main" id="{45F74CF0-0B77-4868-9E01-93ECF625C0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559BE70-7B22-48B4-9A58-46ACAE6C31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11FF1-5AAB-483D-A531-8CE9307C59E5}" type="slidenum">
              <a:rPr lang="en-AU" smtClean="0"/>
              <a:t>‹#›</a:t>
            </a:fld>
            <a:endParaRPr lang="en-AU"/>
          </a:p>
        </p:txBody>
      </p:sp>
    </p:spTree>
    <p:extLst>
      <p:ext uri="{BB962C8B-B14F-4D97-AF65-F5344CB8AC3E}">
        <p14:creationId xmlns:p14="http://schemas.microsoft.com/office/powerpoint/2010/main" val="1880854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81291-64A9-4250-B0CA-F412D366568D}" type="datetimeFigureOut">
              <a:rPr lang="en-AU" smtClean="0"/>
              <a:t>16/03/2023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B267-D757-4FAB-854A-0A88F3BE6AF3}" type="slidenum">
              <a:rPr lang="en-AU" smtClean="0"/>
              <a:t>‹#›</a:t>
            </a:fld>
            <a:endParaRPr lang="en-AU"/>
          </a:p>
        </p:txBody>
      </p:sp>
    </p:spTree>
    <p:extLst>
      <p:ext uri="{BB962C8B-B14F-4D97-AF65-F5344CB8AC3E}">
        <p14:creationId xmlns:p14="http://schemas.microsoft.com/office/powerpoint/2010/main" val="328311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HC themes are an assistive technology which is often used by people with low vision. But there's not a lot of support information about them out there, so today I want to fill in some detail for you.</a:t>
            </a:r>
          </a:p>
        </p:txBody>
      </p:sp>
      <p:sp>
        <p:nvSpPr>
          <p:cNvPr id="4" name="Slide Number Placeholder 3"/>
          <p:cNvSpPr>
            <a:spLocks noGrp="1"/>
          </p:cNvSpPr>
          <p:nvPr>
            <p:ph type="sldNum" sz="quarter" idx="5"/>
          </p:nvPr>
        </p:nvSpPr>
        <p:spPr/>
        <p:txBody>
          <a:bodyPr/>
          <a:lstStyle/>
          <a:p>
            <a:fld id="{9CE3B267-D757-4FAB-854A-0A88F3BE6AF3}" type="slidenum">
              <a:rPr lang="en-AU" smtClean="0"/>
              <a:t>2</a:t>
            </a:fld>
            <a:endParaRPr lang="en-AU"/>
          </a:p>
        </p:txBody>
      </p:sp>
    </p:spTree>
    <p:extLst>
      <p:ext uri="{BB962C8B-B14F-4D97-AF65-F5344CB8AC3E}">
        <p14:creationId xmlns:p14="http://schemas.microsoft.com/office/powerpoint/2010/main" val="238592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if we look at it in high contrast mode, we see some problems here. I've just chosen one of the pre-set high contrast themes, I haven't changed the colours from the default settings at all. </a:t>
            </a:r>
          </a:p>
          <a:p>
            <a:pPr marL="228600" indent="-228600">
              <a:buAutoNum type="arabicPeriod"/>
            </a:pPr>
            <a:r>
              <a:rPr lang="en-AU" dirty="0"/>
              <a:t>No idea what size the form fields are…</a:t>
            </a:r>
          </a:p>
          <a:p>
            <a:pPr marL="228600" indent="-228600">
              <a:buAutoNum type="arabicPeriod"/>
            </a:pPr>
            <a:r>
              <a:rPr lang="en-AU" dirty="0"/>
              <a:t>It's good that the icon for the error state has showed up, but zoomed in users could easily miss the error state</a:t>
            </a:r>
          </a:p>
          <a:p>
            <a:pPr marL="0" indent="0">
              <a:buNone/>
            </a:pPr>
            <a:r>
              <a:rPr lang="en-AU" dirty="0"/>
              <a:t>So how can we start fixing this? </a:t>
            </a:r>
          </a:p>
        </p:txBody>
      </p:sp>
      <p:sp>
        <p:nvSpPr>
          <p:cNvPr id="4" name="Slide Number Placeholder 3"/>
          <p:cNvSpPr>
            <a:spLocks noGrp="1"/>
          </p:cNvSpPr>
          <p:nvPr>
            <p:ph type="sldNum" sz="quarter" idx="5"/>
          </p:nvPr>
        </p:nvSpPr>
        <p:spPr/>
        <p:txBody>
          <a:bodyPr/>
          <a:lstStyle/>
          <a:p>
            <a:fld id="{9CE3B267-D757-4FAB-854A-0A88F3BE6AF3}" type="slidenum">
              <a:rPr lang="en-AU" smtClean="0"/>
              <a:t>12</a:t>
            </a:fld>
            <a:endParaRPr lang="en-AU"/>
          </a:p>
        </p:txBody>
      </p:sp>
    </p:spTree>
    <p:extLst>
      <p:ext uri="{BB962C8B-B14F-4D97-AF65-F5344CB8AC3E}">
        <p14:creationId xmlns:p14="http://schemas.microsoft.com/office/powerpoint/2010/main" val="382191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Borders are always respected in high contrast mode. Their colour might change, but the shape stays the same. So let's add some borders to the inputs and button. </a:t>
            </a:r>
          </a:p>
        </p:txBody>
      </p:sp>
      <p:sp>
        <p:nvSpPr>
          <p:cNvPr id="4" name="Slide Number Placeholder 3"/>
          <p:cNvSpPr>
            <a:spLocks noGrp="1"/>
          </p:cNvSpPr>
          <p:nvPr>
            <p:ph type="sldNum" sz="quarter" idx="5"/>
          </p:nvPr>
        </p:nvSpPr>
        <p:spPr/>
        <p:txBody>
          <a:bodyPr/>
          <a:lstStyle/>
          <a:p>
            <a:fld id="{9CE3B267-D757-4FAB-854A-0A88F3BE6AF3}" type="slidenum">
              <a:rPr lang="en-AU" smtClean="0"/>
              <a:t>13</a:t>
            </a:fld>
            <a:endParaRPr lang="en-AU"/>
          </a:p>
        </p:txBody>
      </p:sp>
    </p:spTree>
    <p:extLst>
      <p:ext uri="{BB962C8B-B14F-4D97-AF65-F5344CB8AC3E}">
        <p14:creationId xmlns:p14="http://schemas.microsoft.com/office/powerpoint/2010/main" val="365215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That's much better. If you only do one thing to support your high contrast users, I want it to be this.</a:t>
            </a:r>
          </a:p>
        </p:txBody>
      </p:sp>
      <p:sp>
        <p:nvSpPr>
          <p:cNvPr id="4" name="Slide Number Placeholder 3"/>
          <p:cNvSpPr>
            <a:spLocks noGrp="1"/>
          </p:cNvSpPr>
          <p:nvPr>
            <p:ph type="sldNum" sz="quarter" idx="5"/>
          </p:nvPr>
        </p:nvSpPr>
        <p:spPr/>
        <p:txBody>
          <a:bodyPr/>
          <a:lstStyle/>
          <a:p>
            <a:fld id="{9CE3B267-D757-4FAB-854A-0A88F3BE6AF3}" type="slidenum">
              <a:rPr lang="en-AU" smtClean="0"/>
              <a:t>14</a:t>
            </a:fld>
            <a:endParaRPr lang="en-AU"/>
          </a:p>
        </p:txBody>
      </p:sp>
    </p:spTree>
    <p:extLst>
      <p:ext uri="{BB962C8B-B14F-4D97-AF65-F5344CB8AC3E}">
        <p14:creationId xmlns:p14="http://schemas.microsoft.com/office/powerpoint/2010/main" val="417748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sometimes the extra border looks a bit weird, or messes with your design. But we don't have to compromise!</a:t>
            </a:r>
          </a:p>
        </p:txBody>
      </p:sp>
      <p:sp>
        <p:nvSpPr>
          <p:cNvPr id="4" name="Slide Number Placeholder 3"/>
          <p:cNvSpPr>
            <a:spLocks noGrp="1"/>
          </p:cNvSpPr>
          <p:nvPr>
            <p:ph type="sldNum" sz="quarter" idx="5"/>
          </p:nvPr>
        </p:nvSpPr>
        <p:spPr/>
        <p:txBody>
          <a:bodyPr/>
          <a:lstStyle/>
          <a:p>
            <a:fld id="{9CE3B267-D757-4FAB-854A-0A88F3BE6AF3}" type="slidenum">
              <a:rPr lang="en-AU" smtClean="0"/>
              <a:t>15</a:t>
            </a:fld>
            <a:endParaRPr lang="en-AU"/>
          </a:p>
        </p:txBody>
      </p:sp>
    </p:spTree>
    <p:extLst>
      <p:ext uri="{BB962C8B-B14F-4D97-AF65-F5344CB8AC3E}">
        <p14:creationId xmlns:p14="http://schemas.microsoft.com/office/powerpoint/2010/main" val="4744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Because the colour doesn't matter, we can use the colour keyword 'transparent' if we like the visuals as they are.</a:t>
            </a:r>
          </a:p>
          <a:p>
            <a:r>
              <a:rPr lang="en-AU" dirty="0"/>
              <a:t>Next, let's take a look at that sub-menu.</a:t>
            </a:r>
          </a:p>
        </p:txBody>
      </p:sp>
      <p:sp>
        <p:nvSpPr>
          <p:cNvPr id="4" name="Slide Number Placeholder 3"/>
          <p:cNvSpPr>
            <a:spLocks noGrp="1"/>
          </p:cNvSpPr>
          <p:nvPr>
            <p:ph type="sldNum" sz="quarter" idx="5"/>
          </p:nvPr>
        </p:nvSpPr>
        <p:spPr/>
        <p:txBody>
          <a:bodyPr/>
          <a:lstStyle/>
          <a:p>
            <a:fld id="{9CE3B267-D757-4FAB-854A-0A88F3BE6AF3}" type="slidenum">
              <a:rPr lang="en-AU" smtClean="0"/>
              <a:t>16</a:t>
            </a:fld>
            <a:endParaRPr lang="en-AU"/>
          </a:p>
        </p:txBody>
      </p:sp>
    </p:spTree>
    <p:extLst>
      <p:ext uri="{BB962C8B-B14F-4D97-AF65-F5344CB8AC3E}">
        <p14:creationId xmlns:p14="http://schemas.microsoft.com/office/powerpoint/2010/main" val="36126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probably spot one problem here, which is that our focus style for the sub-menu item is just a background colour. Another problem is that the drop-shadow which defines the shape of the sub-menu isn't going to work in high contrast.</a:t>
            </a:r>
          </a:p>
        </p:txBody>
      </p:sp>
      <p:sp>
        <p:nvSpPr>
          <p:cNvPr id="4" name="Slide Number Placeholder 3"/>
          <p:cNvSpPr>
            <a:spLocks noGrp="1"/>
          </p:cNvSpPr>
          <p:nvPr>
            <p:ph type="sldNum" sz="quarter" idx="5"/>
          </p:nvPr>
        </p:nvSpPr>
        <p:spPr/>
        <p:txBody>
          <a:bodyPr/>
          <a:lstStyle/>
          <a:p>
            <a:fld id="{9CE3B267-D757-4FAB-854A-0A88F3BE6AF3}" type="slidenum">
              <a:rPr lang="en-AU" smtClean="0"/>
              <a:t>17</a:t>
            </a:fld>
            <a:endParaRPr lang="en-AU"/>
          </a:p>
        </p:txBody>
      </p:sp>
    </p:spTree>
    <p:extLst>
      <p:ext uri="{BB962C8B-B14F-4D97-AF65-F5344CB8AC3E}">
        <p14:creationId xmlns:p14="http://schemas.microsoft.com/office/powerpoint/2010/main" val="246117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yeah, now that we're in high contrast, our menu text looks like it's bumping into our heading. We haven't got the visual signals to show that one is overlapping the other. This can be a real problem with modals too.</a:t>
            </a:r>
          </a:p>
        </p:txBody>
      </p:sp>
      <p:sp>
        <p:nvSpPr>
          <p:cNvPr id="4" name="Slide Number Placeholder 3"/>
          <p:cNvSpPr>
            <a:spLocks noGrp="1"/>
          </p:cNvSpPr>
          <p:nvPr>
            <p:ph type="sldNum" sz="quarter" idx="5"/>
          </p:nvPr>
        </p:nvSpPr>
        <p:spPr/>
        <p:txBody>
          <a:bodyPr/>
          <a:lstStyle/>
          <a:p>
            <a:fld id="{9CE3B267-D757-4FAB-854A-0A88F3BE6AF3}" type="slidenum">
              <a:rPr lang="en-AU" smtClean="0"/>
              <a:t>18</a:t>
            </a:fld>
            <a:endParaRPr lang="en-AU"/>
          </a:p>
        </p:txBody>
      </p:sp>
    </p:spTree>
    <p:extLst>
      <p:ext uri="{BB962C8B-B14F-4D97-AF65-F5344CB8AC3E}">
        <p14:creationId xmlns:p14="http://schemas.microsoft.com/office/powerpoint/2010/main" val="65557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other problem is that a lot of people who use high contrast themes also need to zoom or magnify the screen, so we lose even more context for what's happening here because we can't see all of the text.</a:t>
            </a:r>
          </a:p>
        </p:txBody>
      </p:sp>
      <p:sp>
        <p:nvSpPr>
          <p:cNvPr id="4" name="Slide Number Placeholder 3"/>
          <p:cNvSpPr>
            <a:spLocks noGrp="1"/>
          </p:cNvSpPr>
          <p:nvPr>
            <p:ph type="sldNum" sz="quarter" idx="5"/>
          </p:nvPr>
        </p:nvSpPr>
        <p:spPr/>
        <p:txBody>
          <a:bodyPr/>
          <a:lstStyle/>
          <a:p>
            <a:fld id="{9CE3B267-D757-4FAB-854A-0A88F3BE6AF3}" type="slidenum">
              <a:rPr lang="en-AU" smtClean="0"/>
              <a:t>19</a:t>
            </a:fld>
            <a:endParaRPr lang="en-AU"/>
          </a:p>
        </p:txBody>
      </p:sp>
    </p:spTree>
    <p:extLst>
      <p:ext uri="{BB962C8B-B14F-4D97-AF65-F5344CB8AC3E}">
        <p14:creationId xmlns:p14="http://schemas.microsoft.com/office/powerpoint/2010/main" val="333587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I've added a border around the sub-menu, and for the focusable item I've made it a bit fancy by making it dashed. There's no need for that, I just got bored of solid lines while I was making the demo.</a:t>
            </a:r>
          </a:p>
        </p:txBody>
      </p:sp>
      <p:sp>
        <p:nvSpPr>
          <p:cNvPr id="4" name="Slide Number Placeholder 3"/>
          <p:cNvSpPr>
            <a:spLocks noGrp="1"/>
          </p:cNvSpPr>
          <p:nvPr>
            <p:ph type="sldNum" sz="quarter" idx="5"/>
          </p:nvPr>
        </p:nvSpPr>
        <p:spPr/>
        <p:txBody>
          <a:bodyPr/>
          <a:lstStyle/>
          <a:p>
            <a:fld id="{9CE3B267-D757-4FAB-854A-0A88F3BE6AF3}" type="slidenum">
              <a:rPr lang="en-AU" smtClean="0"/>
              <a:t>20</a:t>
            </a:fld>
            <a:endParaRPr lang="en-AU"/>
          </a:p>
        </p:txBody>
      </p:sp>
    </p:spTree>
    <p:extLst>
      <p:ext uri="{BB962C8B-B14F-4D97-AF65-F5344CB8AC3E}">
        <p14:creationId xmlns:p14="http://schemas.microsoft.com/office/powerpoint/2010/main" val="2213482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we look at it back in standard colours, you can see that I've removed the drop-shadow. You could keep it if you want, it's not hurting anything.</a:t>
            </a:r>
          </a:p>
        </p:txBody>
      </p:sp>
      <p:sp>
        <p:nvSpPr>
          <p:cNvPr id="4" name="Slide Number Placeholder 3"/>
          <p:cNvSpPr>
            <a:spLocks noGrp="1"/>
          </p:cNvSpPr>
          <p:nvPr>
            <p:ph type="sldNum" sz="quarter" idx="5"/>
          </p:nvPr>
        </p:nvSpPr>
        <p:spPr/>
        <p:txBody>
          <a:bodyPr/>
          <a:lstStyle/>
          <a:p>
            <a:fld id="{9CE3B267-D757-4FAB-854A-0A88F3BE6AF3}" type="slidenum">
              <a:rPr lang="en-AU" smtClean="0"/>
              <a:t>21</a:t>
            </a:fld>
            <a:endParaRPr lang="en-AU"/>
          </a:p>
        </p:txBody>
      </p:sp>
    </p:spTree>
    <p:extLst>
      <p:ext uri="{BB962C8B-B14F-4D97-AF65-F5344CB8AC3E}">
        <p14:creationId xmlns:p14="http://schemas.microsoft.com/office/powerpoint/2010/main" val="245882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try this out in Windows by going to the Ease Of Access area, and choosing High Contrast from the Vision options. After you turn it on using the toggle, you can pick one of the </a:t>
            </a:r>
            <a:r>
              <a:rPr lang="en-AU" dirty="0" err="1"/>
              <a:t>preset</a:t>
            </a:r>
            <a:r>
              <a:rPr lang="en-AU" dirty="0"/>
              <a:t> themes.</a:t>
            </a:r>
          </a:p>
        </p:txBody>
      </p:sp>
      <p:sp>
        <p:nvSpPr>
          <p:cNvPr id="4" name="Slide Number Placeholder 3"/>
          <p:cNvSpPr>
            <a:spLocks noGrp="1"/>
          </p:cNvSpPr>
          <p:nvPr>
            <p:ph type="sldNum" sz="quarter" idx="5"/>
          </p:nvPr>
        </p:nvSpPr>
        <p:spPr/>
        <p:txBody>
          <a:bodyPr/>
          <a:lstStyle/>
          <a:p>
            <a:fld id="{9CE3B267-D757-4FAB-854A-0A88F3BE6AF3}" type="slidenum">
              <a:rPr lang="en-AU" smtClean="0"/>
              <a:t>4</a:t>
            </a:fld>
            <a:endParaRPr lang="en-AU"/>
          </a:p>
        </p:txBody>
      </p:sp>
    </p:spTree>
    <p:extLst>
      <p:ext uri="{BB962C8B-B14F-4D97-AF65-F5344CB8AC3E}">
        <p14:creationId xmlns:p14="http://schemas.microsoft.com/office/powerpoint/2010/main" val="3316659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let's check our focus styles. On this site, links in the menu get underlines on hover/focus, inputs get the cursor, but this focus style on the button here uses a kind of half-transparent box shadow. It's also ugly, but it does technically pass all of our WCAG criteria.</a:t>
            </a:r>
          </a:p>
        </p:txBody>
      </p:sp>
      <p:sp>
        <p:nvSpPr>
          <p:cNvPr id="4" name="Slide Number Placeholder 3"/>
          <p:cNvSpPr>
            <a:spLocks noGrp="1"/>
          </p:cNvSpPr>
          <p:nvPr>
            <p:ph type="sldNum" sz="quarter" idx="5"/>
          </p:nvPr>
        </p:nvSpPr>
        <p:spPr/>
        <p:txBody>
          <a:bodyPr/>
          <a:lstStyle/>
          <a:p>
            <a:fld id="{9CE3B267-D757-4FAB-854A-0A88F3BE6AF3}" type="slidenum">
              <a:rPr lang="en-AU" smtClean="0"/>
              <a:t>22</a:t>
            </a:fld>
            <a:endParaRPr lang="en-AU"/>
          </a:p>
        </p:txBody>
      </p:sp>
    </p:spTree>
    <p:extLst>
      <p:ext uri="{BB962C8B-B14F-4D97-AF65-F5344CB8AC3E}">
        <p14:creationId xmlns:p14="http://schemas.microsoft.com/office/powerpoint/2010/main" val="4112052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guessed it - when we look at it in high contrast mode, the focus style has been stripped out and we've got no way of knowing if it has focus or not. Now, we can't use border styles here because it already has a border. What we're going to do instead is use the outline property.</a:t>
            </a:r>
          </a:p>
        </p:txBody>
      </p:sp>
      <p:sp>
        <p:nvSpPr>
          <p:cNvPr id="4" name="Slide Number Placeholder 3"/>
          <p:cNvSpPr>
            <a:spLocks noGrp="1"/>
          </p:cNvSpPr>
          <p:nvPr>
            <p:ph type="sldNum" sz="quarter" idx="5"/>
          </p:nvPr>
        </p:nvSpPr>
        <p:spPr/>
        <p:txBody>
          <a:bodyPr/>
          <a:lstStyle/>
          <a:p>
            <a:fld id="{9CE3B267-D757-4FAB-854A-0A88F3BE6AF3}" type="slidenum">
              <a:rPr lang="en-AU" smtClean="0"/>
              <a:t>23</a:t>
            </a:fld>
            <a:endParaRPr lang="en-AU"/>
          </a:p>
        </p:txBody>
      </p:sp>
    </p:spTree>
    <p:extLst>
      <p:ext uri="{BB962C8B-B14F-4D97-AF65-F5344CB8AC3E}">
        <p14:creationId xmlns:p14="http://schemas.microsoft.com/office/powerpoint/2010/main" val="105728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why I always use the outline property as part of my focus styles, because it doesn't clash with the border styles of anything else. You can use the transparent keyword here as well.</a:t>
            </a:r>
          </a:p>
        </p:txBody>
      </p:sp>
      <p:sp>
        <p:nvSpPr>
          <p:cNvPr id="4" name="Slide Number Placeholder 3"/>
          <p:cNvSpPr>
            <a:spLocks noGrp="1"/>
          </p:cNvSpPr>
          <p:nvPr>
            <p:ph type="sldNum" sz="quarter" idx="5"/>
          </p:nvPr>
        </p:nvSpPr>
        <p:spPr/>
        <p:txBody>
          <a:bodyPr/>
          <a:lstStyle/>
          <a:p>
            <a:fld id="{9CE3B267-D757-4FAB-854A-0A88F3BE6AF3}" type="slidenum">
              <a:rPr lang="en-AU" smtClean="0"/>
              <a:t>24</a:t>
            </a:fld>
            <a:endParaRPr lang="en-AU"/>
          </a:p>
        </p:txBody>
      </p:sp>
    </p:spTree>
    <p:extLst>
      <p:ext uri="{BB962C8B-B14F-4D97-AF65-F5344CB8AC3E}">
        <p14:creationId xmlns:p14="http://schemas.microsoft.com/office/powerpoint/2010/main" val="3274783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check back in high contrast. There's our button with that outline style applied…</a:t>
            </a:r>
          </a:p>
        </p:txBody>
      </p:sp>
      <p:sp>
        <p:nvSpPr>
          <p:cNvPr id="4" name="Slide Number Placeholder 3"/>
          <p:cNvSpPr>
            <a:spLocks noGrp="1"/>
          </p:cNvSpPr>
          <p:nvPr>
            <p:ph type="sldNum" sz="quarter" idx="5"/>
          </p:nvPr>
        </p:nvSpPr>
        <p:spPr/>
        <p:txBody>
          <a:bodyPr/>
          <a:lstStyle/>
          <a:p>
            <a:fld id="{9CE3B267-D757-4FAB-854A-0A88F3BE6AF3}" type="slidenum">
              <a:rPr lang="en-AU" smtClean="0"/>
              <a:t>25</a:t>
            </a:fld>
            <a:endParaRPr lang="en-AU"/>
          </a:p>
        </p:txBody>
      </p:sp>
    </p:spTree>
    <p:extLst>
      <p:ext uri="{BB962C8B-B14F-4D97-AF65-F5344CB8AC3E}">
        <p14:creationId xmlns:p14="http://schemas.microsoft.com/office/powerpoint/2010/main" val="361765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here's the change back in standard mode. The limitation of outline is that you can't use it at the same time as box-shadow, the box-shadow always overrides it. So that's another reason I'm not keen on box-shadow for focus styles, it cramps my outline styles. </a:t>
            </a:r>
          </a:p>
          <a:p>
            <a:r>
              <a:rPr lang="en-AU" dirty="0"/>
              <a:t>So what's left to do?</a:t>
            </a:r>
          </a:p>
        </p:txBody>
      </p:sp>
      <p:sp>
        <p:nvSpPr>
          <p:cNvPr id="4" name="Slide Number Placeholder 3"/>
          <p:cNvSpPr>
            <a:spLocks noGrp="1"/>
          </p:cNvSpPr>
          <p:nvPr>
            <p:ph type="sldNum" sz="quarter" idx="5"/>
          </p:nvPr>
        </p:nvSpPr>
        <p:spPr/>
        <p:txBody>
          <a:bodyPr/>
          <a:lstStyle/>
          <a:p>
            <a:fld id="{9CE3B267-D757-4FAB-854A-0A88F3BE6AF3}" type="slidenum">
              <a:rPr lang="en-AU" smtClean="0"/>
              <a:t>26</a:t>
            </a:fld>
            <a:endParaRPr lang="en-AU"/>
          </a:p>
        </p:txBody>
      </p:sp>
    </p:spTree>
    <p:extLst>
      <p:ext uri="{BB962C8B-B14F-4D97-AF65-F5344CB8AC3E}">
        <p14:creationId xmlns:p14="http://schemas.microsoft.com/office/powerpoint/2010/main" val="276830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we pop back into high contrast mode to check everything, we can still see a small problem. The little arrow marker which shows the Support menu has a sub-menu hasn't changed colour. Why is that? Our alert icon for the invalid field changed, but that's because it's an icon font. So Windows treats it just like text. But the sub-menu icon is an SVG embedded in the page. It was styled using CSS, but SVG support is still a bit patchy at the edges. So Windows hasn't changed it. The original colour is low contrast against the black background in this example, but remember that people can choose any colours they like. All of those 30% of people with low vision will have chosen different colours – we can't predict what the contrast might be, or whether they need high or low contrast. So!</a:t>
            </a:r>
          </a:p>
        </p:txBody>
      </p:sp>
      <p:sp>
        <p:nvSpPr>
          <p:cNvPr id="4" name="Slide Number Placeholder 3"/>
          <p:cNvSpPr>
            <a:spLocks noGrp="1"/>
          </p:cNvSpPr>
          <p:nvPr>
            <p:ph type="sldNum" sz="quarter" idx="5"/>
          </p:nvPr>
        </p:nvSpPr>
        <p:spPr/>
        <p:txBody>
          <a:bodyPr/>
          <a:lstStyle/>
          <a:p>
            <a:fld id="{9CE3B267-D757-4FAB-854A-0A88F3BE6AF3}" type="slidenum">
              <a:rPr lang="en-AU" smtClean="0"/>
              <a:t>27</a:t>
            </a:fld>
            <a:endParaRPr lang="en-AU"/>
          </a:p>
        </p:txBody>
      </p:sp>
    </p:spTree>
    <p:extLst>
      <p:ext uri="{BB962C8B-B14F-4D97-AF65-F5344CB8AC3E}">
        <p14:creationId xmlns:p14="http://schemas.microsoft.com/office/powerpoint/2010/main" val="15527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we're going to do is use our next most important tool for high contrast support, which is the System </a:t>
            </a:r>
            <a:r>
              <a:rPr lang="en-AU" dirty="0" err="1"/>
              <a:t>Color</a:t>
            </a:r>
            <a:r>
              <a:rPr lang="en-AU" dirty="0"/>
              <a:t> keywords. These are mostly standardised colour keywords you can use, and they tie in to the Windows High Contrast settings. Remember when I showed you that people could choose the colour of their text, their links, and so on? Those become the system colour for that high contrast theme. There aren't a lot of these, but they cover the really useful stuff for user interfaces – text colour, background colour, link colour and button styles. </a:t>
            </a:r>
          </a:p>
        </p:txBody>
      </p:sp>
      <p:sp>
        <p:nvSpPr>
          <p:cNvPr id="4" name="Slide Number Placeholder 3"/>
          <p:cNvSpPr>
            <a:spLocks noGrp="1"/>
          </p:cNvSpPr>
          <p:nvPr>
            <p:ph type="sldNum" sz="quarter" idx="5"/>
          </p:nvPr>
        </p:nvSpPr>
        <p:spPr/>
        <p:txBody>
          <a:bodyPr/>
          <a:lstStyle/>
          <a:p>
            <a:fld id="{9CE3B267-D757-4FAB-854A-0A88F3BE6AF3}" type="slidenum">
              <a:rPr lang="en-AU" smtClean="0"/>
              <a:t>28</a:t>
            </a:fld>
            <a:endParaRPr lang="en-AU"/>
          </a:p>
        </p:txBody>
      </p:sp>
    </p:spTree>
    <p:extLst>
      <p:ext uri="{BB962C8B-B14F-4D97-AF65-F5344CB8AC3E}">
        <p14:creationId xmlns:p14="http://schemas.microsoft.com/office/powerpoint/2010/main" val="3087762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I'm going to do here is change the fill in the SVG from the hex colour value of the menu links, to the System Colour called </a:t>
            </a:r>
            <a:r>
              <a:rPr lang="en-AU" dirty="0" err="1"/>
              <a:t>LinkText</a:t>
            </a:r>
            <a:r>
              <a:rPr lang="en-AU" dirty="0"/>
              <a:t>. The SVG is part of a menu link, so I want it to look like whatever colour that ends up as.</a:t>
            </a:r>
          </a:p>
        </p:txBody>
      </p:sp>
      <p:sp>
        <p:nvSpPr>
          <p:cNvPr id="4" name="Slide Number Placeholder 3"/>
          <p:cNvSpPr>
            <a:spLocks noGrp="1"/>
          </p:cNvSpPr>
          <p:nvPr>
            <p:ph type="sldNum" sz="quarter" idx="5"/>
          </p:nvPr>
        </p:nvSpPr>
        <p:spPr/>
        <p:txBody>
          <a:bodyPr/>
          <a:lstStyle/>
          <a:p>
            <a:fld id="{9CE3B267-D757-4FAB-854A-0A88F3BE6AF3}" type="slidenum">
              <a:rPr lang="en-AU" smtClean="0"/>
              <a:t>29</a:t>
            </a:fld>
            <a:endParaRPr lang="en-AU"/>
          </a:p>
        </p:txBody>
      </p:sp>
    </p:spTree>
    <p:extLst>
      <p:ext uri="{BB962C8B-B14F-4D97-AF65-F5344CB8AC3E}">
        <p14:creationId xmlns:p14="http://schemas.microsoft.com/office/powerpoint/2010/main" val="371117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here we are back in high contrast, with a little sub-menu marker set to the System Colour for links that the high contrast user chose. What's even better…</a:t>
            </a:r>
          </a:p>
        </p:txBody>
      </p:sp>
      <p:sp>
        <p:nvSpPr>
          <p:cNvPr id="4" name="Slide Number Placeholder 3"/>
          <p:cNvSpPr>
            <a:spLocks noGrp="1"/>
          </p:cNvSpPr>
          <p:nvPr>
            <p:ph type="sldNum" sz="quarter" idx="5"/>
          </p:nvPr>
        </p:nvSpPr>
        <p:spPr/>
        <p:txBody>
          <a:bodyPr/>
          <a:lstStyle/>
          <a:p>
            <a:fld id="{9CE3B267-D757-4FAB-854A-0A88F3BE6AF3}" type="slidenum">
              <a:rPr lang="en-AU" smtClean="0"/>
              <a:t>30</a:t>
            </a:fld>
            <a:endParaRPr lang="en-AU"/>
          </a:p>
        </p:txBody>
      </p:sp>
    </p:spTree>
    <p:extLst>
      <p:ext uri="{BB962C8B-B14F-4D97-AF65-F5344CB8AC3E}">
        <p14:creationId xmlns:p14="http://schemas.microsoft.com/office/powerpoint/2010/main" val="227276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Is that it also picks up the link colour in standard mode as well. Because the System </a:t>
            </a:r>
            <a:r>
              <a:rPr lang="en-AU" dirty="0" err="1"/>
              <a:t>Color</a:t>
            </a:r>
            <a:r>
              <a:rPr lang="en-AU" dirty="0"/>
              <a:t> for link text is usually set by CSS, until a high contrast theme is turned on. No compromises, we can give everyone the colour that works best for their setup.</a:t>
            </a:r>
          </a:p>
        </p:txBody>
      </p:sp>
      <p:sp>
        <p:nvSpPr>
          <p:cNvPr id="4" name="Slide Number Placeholder 3"/>
          <p:cNvSpPr>
            <a:spLocks noGrp="1"/>
          </p:cNvSpPr>
          <p:nvPr>
            <p:ph type="sldNum" sz="quarter" idx="5"/>
          </p:nvPr>
        </p:nvSpPr>
        <p:spPr/>
        <p:txBody>
          <a:bodyPr/>
          <a:lstStyle/>
          <a:p>
            <a:fld id="{9CE3B267-D757-4FAB-854A-0A88F3BE6AF3}" type="slidenum">
              <a:rPr lang="en-AU" smtClean="0"/>
              <a:t>31</a:t>
            </a:fld>
            <a:endParaRPr lang="en-AU"/>
          </a:p>
        </p:txBody>
      </p:sp>
    </p:spTree>
    <p:extLst>
      <p:ext uri="{BB962C8B-B14F-4D97-AF65-F5344CB8AC3E}">
        <p14:creationId xmlns:p14="http://schemas.microsoft.com/office/powerpoint/2010/main" val="40390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this is that same settings page but now I've turned on the default High Contrast Black theme. </a:t>
            </a:r>
          </a:p>
        </p:txBody>
      </p:sp>
      <p:sp>
        <p:nvSpPr>
          <p:cNvPr id="4" name="Slide Number Placeholder 3"/>
          <p:cNvSpPr>
            <a:spLocks noGrp="1"/>
          </p:cNvSpPr>
          <p:nvPr>
            <p:ph type="sldNum" sz="quarter" idx="5"/>
          </p:nvPr>
        </p:nvSpPr>
        <p:spPr/>
        <p:txBody>
          <a:bodyPr/>
          <a:lstStyle/>
          <a:p>
            <a:fld id="{9CE3B267-D757-4FAB-854A-0A88F3BE6AF3}" type="slidenum">
              <a:rPr lang="en-AU" smtClean="0"/>
              <a:t>5</a:t>
            </a:fld>
            <a:endParaRPr lang="en-AU"/>
          </a:p>
        </p:txBody>
      </p:sp>
    </p:spTree>
    <p:extLst>
      <p:ext uri="{BB962C8B-B14F-4D97-AF65-F5344CB8AC3E}">
        <p14:creationId xmlns:p14="http://schemas.microsoft.com/office/powerpoint/2010/main" val="1459147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Which is using the media-query for forced-</a:t>
            </a:r>
            <a:r>
              <a:rPr lang="en-AU" dirty="0" err="1"/>
              <a:t>colors</a:t>
            </a:r>
            <a:r>
              <a:rPr lang="en-AU" dirty="0"/>
              <a:t> mode. This is just like your media query for the size of the viewport, or if the user prefers light or dark mode, but it's specifically for when users have chosen to force the colours of everything on their device. </a:t>
            </a:r>
          </a:p>
        </p:txBody>
      </p:sp>
      <p:sp>
        <p:nvSpPr>
          <p:cNvPr id="4" name="Slide Number Placeholder 3"/>
          <p:cNvSpPr>
            <a:spLocks noGrp="1"/>
          </p:cNvSpPr>
          <p:nvPr>
            <p:ph type="sldNum" sz="quarter" idx="5"/>
          </p:nvPr>
        </p:nvSpPr>
        <p:spPr/>
        <p:txBody>
          <a:bodyPr/>
          <a:lstStyle/>
          <a:p>
            <a:fld id="{9CE3B267-D757-4FAB-854A-0A88F3BE6AF3}" type="slidenum">
              <a:rPr lang="en-AU" smtClean="0"/>
              <a:t>33</a:t>
            </a:fld>
            <a:endParaRPr lang="en-AU"/>
          </a:p>
        </p:txBody>
      </p:sp>
    </p:spTree>
    <p:extLst>
      <p:ext uri="{BB962C8B-B14F-4D97-AF65-F5344CB8AC3E}">
        <p14:creationId xmlns:p14="http://schemas.microsoft.com/office/powerpoint/2010/main" val="1497331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 if you really need to keep those box shadows on your focus styles, you can change them to outlines in forced-</a:t>
            </a:r>
            <a:r>
              <a:rPr lang="en-AU" dirty="0" err="1"/>
              <a:t>colors</a:t>
            </a:r>
            <a:r>
              <a:rPr lang="en-AU" dirty="0"/>
              <a:t> queries.</a:t>
            </a:r>
          </a:p>
        </p:txBody>
      </p:sp>
      <p:sp>
        <p:nvSpPr>
          <p:cNvPr id="4" name="Slide Number Placeholder 3"/>
          <p:cNvSpPr>
            <a:spLocks noGrp="1"/>
          </p:cNvSpPr>
          <p:nvPr>
            <p:ph type="sldNum" sz="quarter" idx="5"/>
          </p:nvPr>
        </p:nvSpPr>
        <p:spPr/>
        <p:txBody>
          <a:bodyPr/>
          <a:lstStyle/>
          <a:p>
            <a:fld id="{9CE3B267-D757-4FAB-854A-0A88F3BE6AF3}" type="slidenum">
              <a:rPr lang="en-AU" smtClean="0"/>
              <a:t>34</a:t>
            </a:fld>
            <a:endParaRPr lang="en-AU"/>
          </a:p>
        </p:txBody>
      </p:sp>
    </p:spTree>
    <p:extLst>
      <p:ext uri="{BB962C8B-B14F-4D97-AF65-F5344CB8AC3E}">
        <p14:creationId xmlns:p14="http://schemas.microsoft.com/office/powerpoint/2010/main" val="982710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could go on about Windows High Contrast Mode for hours, but if you need more info you should check out the [title] by [name] at Smashing Magazine.</a:t>
            </a:r>
          </a:p>
        </p:txBody>
      </p:sp>
      <p:sp>
        <p:nvSpPr>
          <p:cNvPr id="4" name="Slide Number Placeholder 3"/>
          <p:cNvSpPr>
            <a:spLocks noGrp="1"/>
          </p:cNvSpPr>
          <p:nvPr>
            <p:ph type="sldNum" sz="quarter" idx="5"/>
          </p:nvPr>
        </p:nvSpPr>
        <p:spPr/>
        <p:txBody>
          <a:bodyPr/>
          <a:lstStyle/>
          <a:p>
            <a:fld id="{9CE3B267-D757-4FAB-854A-0A88F3BE6AF3}" type="slidenum">
              <a:rPr lang="en-AU" smtClean="0"/>
              <a:t>35</a:t>
            </a:fld>
            <a:endParaRPr lang="en-AU"/>
          </a:p>
        </p:txBody>
      </p:sp>
    </p:spTree>
    <p:extLst>
      <p:ext uri="{BB962C8B-B14F-4D97-AF65-F5344CB8AC3E}">
        <p14:creationId xmlns:p14="http://schemas.microsoft.com/office/powerpoint/2010/main" val="108357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Thankyou so much for your time – I'll just quickly mention that Intopia has offered a training discount for all the lovely people attending PWAC today, online and in-person, but not for anyone watching this later on YouTube. The discount code is PWAC-rules-23, just email </a:t>
            </a:r>
            <a:r>
              <a:rPr lang="en-AU" dirty="0" err="1"/>
              <a:t>hello@intopia.digital</a:t>
            </a:r>
            <a:r>
              <a:rPr lang="en-AU" dirty="0"/>
              <a:t> and mention it while asking about our training.</a:t>
            </a:r>
          </a:p>
        </p:txBody>
      </p:sp>
      <p:sp>
        <p:nvSpPr>
          <p:cNvPr id="4" name="Slide Number Placeholder 3"/>
          <p:cNvSpPr>
            <a:spLocks noGrp="1"/>
          </p:cNvSpPr>
          <p:nvPr>
            <p:ph type="sldNum" sz="quarter" idx="5"/>
          </p:nvPr>
        </p:nvSpPr>
        <p:spPr/>
        <p:txBody>
          <a:bodyPr/>
          <a:lstStyle/>
          <a:p>
            <a:fld id="{9CE3B267-D757-4FAB-854A-0A88F3BE6AF3}" type="slidenum">
              <a:rPr lang="en-AU" smtClean="0"/>
              <a:t>36</a:t>
            </a:fld>
            <a:endParaRPr lang="en-AU"/>
          </a:p>
        </p:txBody>
      </p:sp>
    </p:spTree>
    <p:extLst>
      <p:ext uri="{BB962C8B-B14F-4D97-AF65-F5344CB8AC3E}">
        <p14:creationId xmlns:p14="http://schemas.microsoft.com/office/powerpoint/2010/main" val="156249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those coloured blocks there tell you what colour your text, background and links will change to.</a:t>
            </a:r>
            <a:r>
              <a:rPr lang="en-AU" baseline="0" dirty="0"/>
              <a:t> Clicking them opens a colour picker which will</a:t>
            </a:r>
            <a:r>
              <a:rPr lang="en-AU" dirty="0"/>
              <a:t> let you choose literally any colour your monitor can do. The beauty of this is that everyone can choose exactly what works for them – not everyone with a vision impairment has the same needs. The problem is that everyone can choose exactly what works for them, and those of us making websites have exactly zero idea what colours they've picked out of the billion potential combinations. </a:t>
            </a:r>
          </a:p>
        </p:txBody>
      </p:sp>
      <p:sp>
        <p:nvSpPr>
          <p:cNvPr id="4" name="Slide Number Placeholder 3"/>
          <p:cNvSpPr>
            <a:spLocks noGrp="1"/>
          </p:cNvSpPr>
          <p:nvPr>
            <p:ph type="sldNum" sz="quarter" idx="5"/>
          </p:nvPr>
        </p:nvSpPr>
        <p:spPr/>
        <p:txBody>
          <a:bodyPr/>
          <a:lstStyle/>
          <a:p>
            <a:fld id="{9CE3B267-D757-4FAB-854A-0A88F3BE6AF3}" type="slidenum">
              <a:rPr lang="en-AU" smtClean="0"/>
              <a:t>6</a:t>
            </a:fld>
            <a:endParaRPr lang="en-AU"/>
          </a:p>
        </p:txBody>
      </p:sp>
    </p:spTree>
    <p:extLst>
      <p:ext uri="{BB962C8B-B14F-4D97-AF65-F5344CB8AC3E}">
        <p14:creationId xmlns:p14="http://schemas.microsoft.com/office/powerpoint/2010/main" val="183386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includes low contrast combinations of colours as well. Some vision impairments mean that people are trying to avoid eye strain and glare, so they want to keep things softer rather than brighter.</a:t>
            </a:r>
          </a:p>
        </p:txBody>
      </p:sp>
      <p:sp>
        <p:nvSpPr>
          <p:cNvPr id="4" name="Slide Number Placeholder 3"/>
          <p:cNvSpPr>
            <a:spLocks noGrp="1"/>
          </p:cNvSpPr>
          <p:nvPr>
            <p:ph type="sldNum" sz="quarter" idx="5"/>
          </p:nvPr>
        </p:nvSpPr>
        <p:spPr/>
        <p:txBody>
          <a:bodyPr/>
          <a:lstStyle/>
          <a:p>
            <a:fld id="{9CE3B267-D757-4FAB-854A-0A88F3BE6AF3}" type="slidenum">
              <a:rPr lang="en-AU" smtClean="0"/>
              <a:t>7</a:t>
            </a:fld>
            <a:endParaRPr lang="en-AU"/>
          </a:p>
        </p:txBody>
      </p:sp>
    </p:spTree>
    <p:extLst>
      <p:ext uri="{BB962C8B-B14F-4D97-AF65-F5344CB8AC3E}">
        <p14:creationId xmlns:p14="http://schemas.microsoft.com/office/powerpoint/2010/main" val="419991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is using this powerful tool? Which includes our very own Dr Scott Hollier. </a:t>
            </a:r>
          </a:p>
        </p:txBody>
      </p:sp>
      <p:sp>
        <p:nvSpPr>
          <p:cNvPr id="4" name="Slide Number Placeholder 3"/>
          <p:cNvSpPr>
            <a:spLocks noGrp="1"/>
          </p:cNvSpPr>
          <p:nvPr>
            <p:ph type="sldNum" sz="quarter" idx="5"/>
          </p:nvPr>
        </p:nvSpPr>
        <p:spPr/>
        <p:txBody>
          <a:bodyPr/>
          <a:lstStyle/>
          <a:p>
            <a:fld id="{9CE3B267-D757-4FAB-854A-0A88F3BE6AF3}" type="slidenum">
              <a:rPr lang="en-AU" smtClean="0"/>
              <a:t>8</a:t>
            </a:fld>
            <a:endParaRPr lang="en-AU"/>
          </a:p>
        </p:txBody>
      </p:sp>
    </p:spTree>
    <p:extLst>
      <p:ext uri="{BB962C8B-B14F-4D97-AF65-F5344CB8AC3E}">
        <p14:creationId xmlns:p14="http://schemas.microsoft.com/office/powerpoint/2010/main" val="326248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does it work? </a:t>
            </a:r>
          </a:p>
        </p:txBody>
      </p:sp>
      <p:sp>
        <p:nvSpPr>
          <p:cNvPr id="4" name="Slide Number Placeholder 3"/>
          <p:cNvSpPr>
            <a:spLocks noGrp="1"/>
          </p:cNvSpPr>
          <p:nvPr>
            <p:ph type="sldNum" sz="quarter" idx="5"/>
          </p:nvPr>
        </p:nvSpPr>
        <p:spPr/>
        <p:txBody>
          <a:bodyPr/>
          <a:lstStyle/>
          <a:p>
            <a:fld id="{9CE3B267-D757-4FAB-854A-0A88F3BE6AF3}" type="slidenum">
              <a:rPr lang="en-AU" smtClean="0"/>
              <a:t>9</a:t>
            </a:fld>
            <a:endParaRPr lang="en-AU"/>
          </a:p>
        </p:txBody>
      </p:sp>
    </p:spTree>
    <p:extLst>
      <p:ext uri="{BB962C8B-B14F-4D97-AF65-F5344CB8AC3E}">
        <p14:creationId xmlns:p14="http://schemas.microsoft.com/office/powerpoint/2010/main" val="402684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practice I find that there are very few problems any more with images and text in high contrast, so we want to focus our efforts on the user interface when we're supporting this user group. I'm going to step you through a demo as I improve a basic page layout.</a:t>
            </a:r>
          </a:p>
        </p:txBody>
      </p:sp>
      <p:sp>
        <p:nvSpPr>
          <p:cNvPr id="4" name="Slide Number Placeholder 3"/>
          <p:cNvSpPr>
            <a:spLocks noGrp="1"/>
          </p:cNvSpPr>
          <p:nvPr>
            <p:ph type="sldNum" sz="quarter" idx="5"/>
          </p:nvPr>
        </p:nvSpPr>
        <p:spPr/>
        <p:txBody>
          <a:bodyPr/>
          <a:lstStyle/>
          <a:p>
            <a:fld id="{9CE3B267-D757-4FAB-854A-0A88F3BE6AF3}" type="slidenum">
              <a:rPr lang="en-AU" smtClean="0"/>
              <a:t>10</a:t>
            </a:fld>
            <a:endParaRPr lang="en-AU"/>
          </a:p>
        </p:txBody>
      </p:sp>
    </p:spTree>
    <p:extLst>
      <p:ext uri="{BB962C8B-B14F-4D97-AF65-F5344CB8AC3E}">
        <p14:creationId xmlns:p14="http://schemas.microsoft.com/office/powerpoint/2010/main" val="190127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my little demonstration page. We've got a short menu, one of the menu items has a sub-menu. And there's a little form, with one of the fields in an error state.</a:t>
            </a:r>
          </a:p>
        </p:txBody>
      </p:sp>
      <p:sp>
        <p:nvSpPr>
          <p:cNvPr id="4" name="Slide Number Placeholder 3"/>
          <p:cNvSpPr>
            <a:spLocks noGrp="1"/>
          </p:cNvSpPr>
          <p:nvPr>
            <p:ph type="sldNum" sz="quarter" idx="5"/>
          </p:nvPr>
        </p:nvSpPr>
        <p:spPr/>
        <p:txBody>
          <a:bodyPr/>
          <a:lstStyle/>
          <a:p>
            <a:fld id="{9CE3B267-D757-4FAB-854A-0A88F3BE6AF3}" type="slidenum">
              <a:rPr lang="en-AU" smtClean="0"/>
              <a:t>11</a:t>
            </a:fld>
            <a:endParaRPr lang="en-AU"/>
          </a:p>
        </p:txBody>
      </p:sp>
    </p:spTree>
    <p:extLst>
      <p:ext uri="{BB962C8B-B14F-4D97-AF65-F5344CB8AC3E}">
        <p14:creationId xmlns:p14="http://schemas.microsoft.com/office/powerpoint/2010/main" val="230428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916354F-2C3E-A979-10B9-97D8C4052B12}"/>
              </a:ext>
            </a:extLst>
          </p:cNvPr>
          <p:cNvSpPr>
            <a:spLocks noGrp="1"/>
          </p:cNvSpPr>
          <p:nvPr>
            <p:ph type="title"/>
          </p:nvPr>
        </p:nvSpPr>
        <p:spPr>
          <a:xfrm>
            <a:off x="1280915" y="2188506"/>
            <a:ext cx="10515600" cy="1325563"/>
          </a:xfrm>
        </p:spPr>
        <p:txBody>
          <a:bodyPr>
            <a:normAutofit/>
          </a:bodyPr>
          <a:lstStyle>
            <a:lvl1pPr marL="0" algn="l" defTabSz="914400" rtl="0" eaLnBrk="1" latinLnBrk="0" hangingPunct="1">
              <a:lnSpc>
                <a:spcPct val="100000"/>
              </a:lnSpc>
              <a:spcBef>
                <a:spcPts val="0"/>
              </a:spcBef>
              <a:buNone/>
              <a:defRPr lang="en-AU" sz="4800" kern="1200" dirty="0">
                <a:solidFill>
                  <a:srgbClr val="D3420D"/>
                </a:solidFill>
                <a:latin typeface="Source Sans Pro SemiBold" panose="020B0603030403020204" pitchFamily="34" charset="0"/>
                <a:ea typeface="Source Sans Pro SemiBold" panose="020B0603030403020204" pitchFamily="34" charset="0"/>
                <a:cs typeface="+mn-cs"/>
              </a:defRPr>
            </a:lvl1pPr>
          </a:lstStyle>
          <a:p>
            <a:r>
              <a:rPr lang="en-US"/>
              <a:t>Click to edit Master title style</a:t>
            </a:r>
            <a:endParaRPr lang="en-AU" dirty="0"/>
          </a:p>
        </p:txBody>
      </p:sp>
      <p:pic>
        <p:nvPicPr>
          <p:cNvPr id="6" name="Picture 5" descr="Intopia logo">
            <a:extLst>
              <a:ext uri="{FF2B5EF4-FFF2-40B4-BE49-F238E27FC236}">
                <a16:creationId xmlns:a16="http://schemas.microsoft.com/office/drawing/2014/main" id="{B12918D4-F3BD-2615-BFFA-6C86BB18B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3472" y="823427"/>
            <a:ext cx="2656221" cy="840731"/>
          </a:xfrm>
          <a:prstGeom prst="rect">
            <a:avLst/>
          </a:prstGeom>
        </p:spPr>
      </p:pic>
      <p:sp>
        <p:nvSpPr>
          <p:cNvPr id="33" name="Text Placeholder 32">
            <a:extLst>
              <a:ext uri="{FF2B5EF4-FFF2-40B4-BE49-F238E27FC236}">
                <a16:creationId xmlns:a16="http://schemas.microsoft.com/office/drawing/2014/main" id="{8ECD35B2-CB69-5C38-66D9-6694E65F12E3}"/>
              </a:ext>
            </a:extLst>
          </p:cNvPr>
          <p:cNvSpPr>
            <a:spLocks noGrp="1"/>
          </p:cNvSpPr>
          <p:nvPr>
            <p:ph type="body" sz="quarter" idx="13" hasCustomPrompt="1"/>
          </p:nvPr>
        </p:nvSpPr>
        <p:spPr>
          <a:xfrm>
            <a:off x="1280915" y="4450402"/>
            <a:ext cx="3241675" cy="432172"/>
          </a:xfrm>
        </p:spPr>
        <p:txBody>
          <a:bodyPr>
            <a:normAutofit/>
          </a:bodyPr>
          <a:lstStyle>
            <a:lvl1pPr marL="0" indent="0" algn="l">
              <a:buNone/>
              <a:defRPr lang="en-AU" sz="2000" kern="1200" dirty="0">
                <a:solidFill>
                  <a:srgbClr val="D3420D"/>
                </a:solidFill>
                <a:latin typeface="Roboto" panose="02000000000000000000" pitchFamily="2" charset="0"/>
                <a:ea typeface="Roboto" panose="02000000000000000000" pitchFamily="2" charset="0"/>
                <a:cs typeface="+mn-cs"/>
              </a:defRPr>
            </a:lvl1pPr>
          </a:lstStyle>
          <a:p>
            <a:pPr lvl="0"/>
            <a:r>
              <a:rPr lang="en-US" dirty="0"/>
              <a:t>Name</a:t>
            </a:r>
            <a:endParaRPr lang="en-AU" dirty="0"/>
          </a:p>
        </p:txBody>
      </p:sp>
      <p:sp>
        <p:nvSpPr>
          <p:cNvPr id="34" name="Text Placeholder 32">
            <a:extLst>
              <a:ext uri="{FF2B5EF4-FFF2-40B4-BE49-F238E27FC236}">
                <a16:creationId xmlns:a16="http://schemas.microsoft.com/office/drawing/2014/main" id="{54730862-AE75-4D18-6C29-E3543DBFB5F7}"/>
              </a:ext>
            </a:extLst>
          </p:cNvPr>
          <p:cNvSpPr>
            <a:spLocks noGrp="1"/>
          </p:cNvSpPr>
          <p:nvPr>
            <p:ph type="body" sz="quarter" idx="14" hasCustomPrompt="1"/>
          </p:nvPr>
        </p:nvSpPr>
        <p:spPr>
          <a:xfrm>
            <a:off x="1280915" y="4979465"/>
            <a:ext cx="3241675" cy="432172"/>
          </a:xfrm>
        </p:spPr>
        <p:txBody>
          <a:bodyPr>
            <a:normAutofit/>
          </a:bodyPr>
          <a:lstStyle>
            <a:lvl1pPr marL="0" indent="0" algn="l">
              <a:buNone/>
              <a:defRPr lang="en-AU" sz="2000" kern="1200" dirty="0">
                <a:solidFill>
                  <a:srgbClr val="323232"/>
                </a:solidFill>
                <a:latin typeface="Roboto Light" panose="02000000000000000000" pitchFamily="2" charset="0"/>
                <a:ea typeface="Roboto Light" panose="02000000000000000000" pitchFamily="2" charset="0"/>
                <a:cs typeface="+mn-cs"/>
              </a:defRPr>
            </a:lvl1pPr>
          </a:lstStyle>
          <a:p>
            <a:pPr lvl="0"/>
            <a:r>
              <a:rPr lang="en-US" dirty="0"/>
              <a:t>Role</a:t>
            </a:r>
            <a:endParaRPr lang="en-AU" dirty="0"/>
          </a:p>
        </p:txBody>
      </p:sp>
      <p:sp>
        <p:nvSpPr>
          <p:cNvPr id="35" name="Text Placeholder 32">
            <a:extLst>
              <a:ext uri="{FF2B5EF4-FFF2-40B4-BE49-F238E27FC236}">
                <a16:creationId xmlns:a16="http://schemas.microsoft.com/office/drawing/2014/main" id="{E3DC5891-5996-13D7-EF7F-192FA0A7DFF5}"/>
              </a:ext>
            </a:extLst>
          </p:cNvPr>
          <p:cNvSpPr>
            <a:spLocks noGrp="1"/>
          </p:cNvSpPr>
          <p:nvPr>
            <p:ph type="body" sz="quarter" idx="15" hasCustomPrompt="1"/>
          </p:nvPr>
        </p:nvSpPr>
        <p:spPr>
          <a:xfrm>
            <a:off x="6989762" y="4450402"/>
            <a:ext cx="3241675" cy="432172"/>
          </a:xfrm>
        </p:spPr>
        <p:txBody>
          <a:bodyPr>
            <a:normAutofit/>
          </a:bodyPr>
          <a:lstStyle>
            <a:lvl1pPr marL="0" indent="0" algn="l">
              <a:buNone/>
              <a:defRPr lang="en-AU" sz="2000" kern="1200" dirty="0">
                <a:solidFill>
                  <a:srgbClr val="D3420D"/>
                </a:solidFill>
                <a:latin typeface="Roboto" panose="02000000000000000000" pitchFamily="2" charset="0"/>
                <a:ea typeface="Roboto" panose="02000000000000000000" pitchFamily="2" charset="0"/>
                <a:cs typeface="+mn-cs"/>
              </a:defRPr>
            </a:lvl1pPr>
          </a:lstStyle>
          <a:p>
            <a:pPr lvl="0"/>
            <a:r>
              <a:rPr lang="en-US" dirty="0"/>
              <a:t>Name</a:t>
            </a:r>
            <a:endParaRPr lang="en-AU" dirty="0"/>
          </a:p>
        </p:txBody>
      </p:sp>
      <p:sp>
        <p:nvSpPr>
          <p:cNvPr id="36" name="Text Placeholder 32">
            <a:extLst>
              <a:ext uri="{FF2B5EF4-FFF2-40B4-BE49-F238E27FC236}">
                <a16:creationId xmlns:a16="http://schemas.microsoft.com/office/drawing/2014/main" id="{AF4A9E4C-54A1-6F4C-D009-B84167C1C695}"/>
              </a:ext>
            </a:extLst>
          </p:cNvPr>
          <p:cNvSpPr>
            <a:spLocks noGrp="1"/>
          </p:cNvSpPr>
          <p:nvPr>
            <p:ph type="body" sz="quarter" idx="16" hasCustomPrompt="1"/>
          </p:nvPr>
        </p:nvSpPr>
        <p:spPr>
          <a:xfrm>
            <a:off x="6989761" y="4979465"/>
            <a:ext cx="3241675" cy="432172"/>
          </a:xfrm>
        </p:spPr>
        <p:txBody>
          <a:bodyPr>
            <a:normAutofit/>
          </a:bodyPr>
          <a:lstStyle>
            <a:lvl1pPr marL="0" indent="0" algn="l">
              <a:buNone/>
              <a:defRPr lang="en-AU" sz="2000" kern="1200" dirty="0">
                <a:solidFill>
                  <a:srgbClr val="323232"/>
                </a:solidFill>
                <a:latin typeface="Roboto Light" panose="02000000000000000000" pitchFamily="2" charset="0"/>
                <a:ea typeface="Roboto Light" panose="02000000000000000000" pitchFamily="2" charset="0"/>
                <a:cs typeface="+mn-cs"/>
              </a:defRPr>
            </a:lvl1pPr>
          </a:lstStyle>
          <a:p>
            <a:pPr lvl="0"/>
            <a:r>
              <a:rPr lang="en-US" dirty="0"/>
              <a:t>Role</a:t>
            </a:r>
            <a:endParaRPr lang="en-AU" dirty="0"/>
          </a:p>
        </p:txBody>
      </p:sp>
      <p:sp>
        <p:nvSpPr>
          <p:cNvPr id="3" name="Date Placeholder 2">
            <a:extLst>
              <a:ext uri="{FF2B5EF4-FFF2-40B4-BE49-F238E27FC236}">
                <a16:creationId xmlns:a16="http://schemas.microsoft.com/office/drawing/2014/main" id="{613F8148-4B4D-64D3-5531-16E83400E85E}"/>
              </a:ext>
            </a:extLst>
          </p:cNvPr>
          <p:cNvSpPr>
            <a:spLocks noGrp="1"/>
          </p:cNvSpPr>
          <p:nvPr>
            <p:ph type="dt" sz="half" idx="10"/>
          </p:nvPr>
        </p:nvSpPr>
        <p:spPr/>
        <p:txBody>
          <a:bodyPr/>
          <a:lstStyle/>
          <a:p>
            <a:fld id="{31D3A16D-FCF1-4BEB-981E-C649F9DDE970}" type="datetimeFigureOut">
              <a:rPr lang="en-AU" smtClean="0"/>
              <a:pPr/>
              <a:t>16/03/2023</a:t>
            </a:fld>
            <a:endParaRPr lang="en-AU"/>
          </a:p>
        </p:txBody>
      </p:sp>
      <p:sp>
        <p:nvSpPr>
          <p:cNvPr id="4" name="Footer Placeholder 3">
            <a:extLst>
              <a:ext uri="{FF2B5EF4-FFF2-40B4-BE49-F238E27FC236}">
                <a16:creationId xmlns:a16="http://schemas.microsoft.com/office/drawing/2014/main" id="{4A2B9D39-9DD7-B4D4-2DE4-D7667407FA3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476EC97-62B9-0482-C7CD-2DAF89878A15}"/>
              </a:ext>
            </a:extLst>
          </p:cNvPr>
          <p:cNvSpPr>
            <a:spLocks noGrp="1"/>
          </p:cNvSpPr>
          <p:nvPr>
            <p:ph type="sldNum" sz="quarter" idx="12"/>
          </p:nvPr>
        </p:nvSpPr>
        <p:spPr/>
        <p:txBody>
          <a:bodyPr/>
          <a:lstStyle/>
          <a:p>
            <a:fld id="{292AF132-7B38-41DA-BE18-8F618D1B7697}" type="slidenum">
              <a:rPr lang="en-AU" smtClean="0"/>
              <a:pPr/>
              <a:t>‹#›</a:t>
            </a:fld>
            <a:endParaRPr lang="en-AU"/>
          </a:p>
        </p:txBody>
      </p:sp>
    </p:spTree>
    <p:extLst>
      <p:ext uri="{BB962C8B-B14F-4D97-AF65-F5344CB8AC3E}">
        <p14:creationId xmlns:p14="http://schemas.microsoft.com/office/powerpoint/2010/main" val="3148276066"/>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8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ith small icons - no headin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3171ED62-CC09-4882-86F5-D6C4E5F8AADA}"/>
              </a:ext>
            </a:extLst>
          </p:cNvPr>
          <p:cNvSpPr>
            <a:spLocks noGrp="1"/>
          </p:cNvSpPr>
          <p:nvPr>
            <p:ph type="pic" sz="quarter" idx="21" hasCustomPrompt="1"/>
          </p:nvPr>
        </p:nvSpPr>
        <p:spPr>
          <a:xfrm>
            <a:off x="695940" y="1793240"/>
            <a:ext cx="514350" cy="515937"/>
          </a:xfrm>
        </p:spPr>
        <p:txBody>
          <a:bodyPr/>
          <a:lstStyle>
            <a:lvl1pPr marL="0" indent="0" algn="ctr">
              <a:buNone/>
              <a:defRPr/>
            </a:lvl1pPr>
          </a:lstStyle>
          <a:p>
            <a:r>
              <a:rPr lang="en-AU" dirty="0"/>
              <a:t>X</a:t>
            </a:r>
          </a:p>
        </p:txBody>
      </p:sp>
      <p:sp>
        <p:nvSpPr>
          <p:cNvPr id="16" name="Content Placeholder 2">
            <a:extLst>
              <a:ext uri="{FF2B5EF4-FFF2-40B4-BE49-F238E27FC236}">
                <a16:creationId xmlns:a16="http://schemas.microsoft.com/office/drawing/2014/main" id="{82D50785-7A01-4CAC-BA4E-BE47AD0E5B18}"/>
              </a:ext>
            </a:extLst>
          </p:cNvPr>
          <p:cNvSpPr>
            <a:spLocks noGrp="1"/>
          </p:cNvSpPr>
          <p:nvPr>
            <p:ph idx="20"/>
          </p:nvPr>
        </p:nvSpPr>
        <p:spPr>
          <a:xfrm>
            <a:off x="1325947" y="1718981"/>
            <a:ext cx="6930078" cy="664457"/>
          </a:xfrm>
        </p:spPr>
        <p:txBody>
          <a:bodyPr anchor="ctr" anchorCtr="0">
            <a:normAutofit/>
          </a:bodyPr>
          <a:lstStyle>
            <a:lvl1pPr marL="0" indent="0">
              <a:buNone/>
              <a:defRPr sz="2800"/>
            </a:lvl1pPr>
          </a:lstStyle>
          <a:p>
            <a:pPr lvl="0"/>
            <a:r>
              <a:rPr lang="en-US"/>
              <a:t>Click to edit Master text styles</a:t>
            </a:r>
          </a:p>
        </p:txBody>
      </p:sp>
      <p:sp>
        <p:nvSpPr>
          <p:cNvPr id="9" name="Picture Placeholder 8">
            <a:extLst>
              <a:ext uri="{FF2B5EF4-FFF2-40B4-BE49-F238E27FC236}">
                <a16:creationId xmlns:a16="http://schemas.microsoft.com/office/drawing/2014/main" id="{F1723293-B189-4FED-A741-A7F28E7D69EE}"/>
              </a:ext>
            </a:extLst>
          </p:cNvPr>
          <p:cNvSpPr>
            <a:spLocks noGrp="1"/>
          </p:cNvSpPr>
          <p:nvPr>
            <p:ph type="pic" sz="quarter" idx="13" hasCustomPrompt="1"/>
          </p:nvPr>
        </p:nvSpPr>
        <p:spPr>
          <a:xfrm>
            <a:off x="695940" y="2492896"/>
            <a:ext cx="514350" cy="515937"/>
          </a:xfrm>
        </p:spPr>
        <p:txBody>
          <a:bodyPr/>
          <a:lstStyle>
            <a:lvl1pPr marL="0" indent="0" algn="ctr">
              <a:buNone/>
              <a:defRPr/>
            </a:lvl1pPr>
          </a:lstStyle>
          <a:p>
            <a:r>
              <a:rPr lang="en-AU" dirty="0"/>
              <a:t>X</a:t>
            </a:r>
          </a:p>
        </p:txBody>
      </p:sp>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1325947" y="2427985"/>
            <a:ext cx="6930078" cy="664457"/>
          </a:xfrm>
        </p:spPr>
        <p:txBody>
          <a:bodyPr anchor="ctr" anchorCtr="0">
            <a:normAutofit/>
          </a:bodyPr>
          <a:lstStyle>
            <a:lvl1pPr marL="0" indent="0">
              <a:buNone/>
              <a:defRPr sz="2800"/>
            </a:lvl1pPr>
          </a:lstStyle>
          <a:p>
            <a:pPr lvl="0"/>
            <a:r>
              <a:rPr lang="en-US"/>
              <a:t>Click to edit Master text styles</a:t>
            </a:r>
          </a:p>
        </p:txBody>
      </p:sp>
      <p:sp>
        <p:nvSpPr>
          <p:cNvPr id="11" name="Picture Placeholder 8">
            <a:extLst>
              <a:ext uri="{FF2B5EF4-FFF2-40B4-BE49-F238E27FC236}">
                <a16:creationId xmlns:a16="http://schemas.microsoft.com/office/drawing/2014/main" id="{031F51E0-67A1-42EC-AA5F-790F85FFF17F}"/>
              </a:ext>
            </a:extLst>
          </p:cNvPr>
          <p:cNvSpPr>
            <a:spLocks noGrp="1"/>
          </p:cNvSpPr>
          <p:nvPr>
            <p:ph type="pic" sz="quarter" idx="15" hasCustomPrompt="1"/>
          </p:nvPr>
        </p:nvSpPr>
        <p:spPr>
          <a:xfrm>
            <a:off x="695940" y="3191773"/>
            <a:ext cx="514350" cy="515937"/>
          </a:xfrm>
        </p:spPr>
        <p:txBody>
          <a:bodyPr/>
          <a:lstStyle>
            <a:lvl1pPr marL="0" indent="0" algn="ctr">
              <a:buNone/>
              <a:defRPr/>
            </a:lvl1pPr>
          </a:lstStyle>
          <a:p>
            <a:r>
              <a:rPr lang="en-AU" dirty="0"/>
              <a:t>X</a:t>
            </a:r>
          </a:p>
        </p:txBody>
      </p:sp>
      <p:sp>
        <p:nvSpPr>
          <p:cNvPr id="10" name="Content Placeholder 2">
            <a:extLst>
              <a:ext uri="{FF2B5EF4-FFF2-40B4-BE49-F238E27FC236}">
                <a16:creationId xmlns:a16="http://schemas.microsoft.com/office/drawing/2014/main" id="{7D6DD571-5286-44BC-A7B4-147F0E7A4D1A}"/>
              </a:ext>
            </a:extLst>
          </p:cNvPr>
          <p:cNvSpPr>
            <a:spLocks noGrp="1"/>
          </p:cNvSpPr>
          <p:nvPr>
            <p:ph idx="14"/>
          </p:nvPr>
        </p:nvSpPr>
        <p:spPr>
          <a:xfrm>
            <a:off x="1325947" y="3117514"/>
            <a:ext cx="6930078" cy="664457"/>
          </a:xfrm>
        </p:spPr>
        <p:txBody>
          <a:bodyPr anchor="ctr" anchorCtr="0">
            <a:normAutofit/>
          </a:bodyPr>
          <a:lstStyle>
            <a:lvl1pPr marL="0" indent="0">
              <a:buNone/>
              <a:defRPr sz="2800"/>
            </a:lvl1pPr>
          </a:lstStyle>
          <a:p>
            <a:pPr lvl="0"/>
            <a:r>
              <a:rPr lang="en-US"/>
              <a:t>Click to edit Master text styles</a:t>
            </a:r>
          </a:p>
        </p:txBody>
      </p:sp>
      <p:sp>
        <p:nvSpPr>
          <p:cNvPr id="13" name="Picture Placeholder 8">
            <a:extLst>
              <a:ext uri="{FF2B5EF4-FFF2-40B4-BE49-F238E27FC236}">
                <a16:creationId xmlns:a16="http://schemas.microsoft.com/office/drawing/2014/main" id="{001E52BA-B263-4689-B922-BC4785CDABC4}"/>
              </a:ext>
            </a:extLst>
          </p:cNvPr>
          <p:cNvSpPr>
            <a:spLocks noGrp="1"/>
          </p:cNvSpPr>
          <p:nvPr>
            <p:ph type="pic" sz="quarter" idx="17" hasCustomPrompt="1"/>
          </p:nvPr>
        </p:nvSpPr>
        <p:spPr>
          <a:xfrm>
            <a:off x="695940" y="3887328"/>
            <a:ext cx="514350" cy="515937"/>
          </a:xfrm>
        </p:spPr>
        <p:txBody>
          <a:bodyPr/>
          <a:lstStyle>
            <a:lvl1pPr marL="0" indent="0" algn="ctr">
              <a:buNone/>
              <a:defRPr/>
            </a:lvl1pPr>
          </a:lstStyle>
          <a:p>
            <a:r>
              <a:rPr lang="en-AU" dirty="0"/>
              <a:t>X</a:t>
            </a:r>
          </a:p>
        </p:txBody>
      </p:sp>
      <p:sp>
        <p:nvSpPr>
          <p:cNvPr id="12" name="Content Placeholder 2">
            <a:extLst>
              <a:ext uri="{FF2B5EF4-FFF2-40B4-BE49-F238E27FC236}">
                <a16:creationId xmlns:a16="http://schemas.microsoft.com/office/drawing/2014/main" id="{4BBC1BB3-7D2A-4F69-93B6-03F3C72F0FE3}"/>
              </a:ext>
            </a:extLst>
          </p:cNvPr>
          <p:cNvSpPr>
            <a:spLocks noGrp="1"/>
          </p:cNvSpPr>
          <p:nvPr>
            <p:ph idx="16"/>
          </p:nvPr>
        </p:nvSpPr>
        <p:spPr>
          <a:xfrm>
            <a:off x="1325947" y="3813069"/>
            <a:ext cx="6930078" cy="664457"/>
          </a:xfrm>
        </p:spPr>
        <p:txBody>
          <a:bodyPr anchor="ctr" anchorCtr="0">
            <a:normAutofit/>
          </a:bodyPr>
          <a:lstStyle>
            <a:lvl1pPr marL="0" indent="0">
              <a:buNone/>
              <a:defRPr sz="2800"/>
            </a:lvl1pPr>
          </a:lstStyle>
          <a:p>
            <a:pPr lvl="0"/>
            <a:r>
              <a:rPr lang="en-US"/>
              <a:t>Click to edit Master text styles</a:t>
            </a:r>
          </a:p>
        </p:txBody>
      </p:sp>
      <p:sp>
        <p:nvSpPr>
          <p:cNvPr id="15" name="Picture Placeholder 8">
            <a:extLst>
              <a:ext uri="{FF2B5EF4-FFF2-40B4-BE49-F238E27FC236}">
                <a16:creationId xmlns:a16="http://schemas.microsoft.com/office/drawing/2014/main" id="{3EA290BE-B515-457A-AC4B-FC60E821E83F}"/>
              </a:ext>
            </a:extLst>
          </p:cNvPr>
          <p:cNvSpPr>
            <a:spLocks noGrp="1"/>
          </p:cNvSpPr>
          <p:nvPr>
            <p:ph type="pic" sz="quarter" idx="19" hasCustomPrompt="1"/>
          </p:nvPr>
        </p:nvSpPr>
        <p:spPr>
          <a:xfrm>
            <a:off x="695940" y="4551785"/>
            <a:ext cx="514350" cy="515937"/>
          </a:xfrm>
        </p:spPr>
        <p:txBody>
          <a:bodyPr/>
          <a:lstStyle>
            <a:lvl1pPr marL="0" indent="0" algn="ctr">
              <a:buNone/>
              <a:defRPr/>
            </a:lvl1pPr>
          </a:lstStyle>
          <a:p>
            <a:r>
              <a:rPr lang="en-AU" dirty="0"/>
              <a:t>X</a:t>
            </a:r>
          </a:p>
        </p:txBody>
      </p:sp>
      <p:sp>
        <p:nvSpPr>
          <p:cNvPr id="14" name="Content Placeholder 2">
            <a:extLst>
              <a:ext uri="{FF2B5EF4-FFF2-40B4-BE49-F238E27FC236}">
                <a16:creationId xmlns:a16="http://schemas.microsoft.com/office/drawing/2014/main" id="{96ED5CAB-8D8F-430A-88B5-1AC9639EBF08}"/>
              </a:ext>
            </a:extLst>
          </p:cNvPr>
          <p:cNvSpPr>
            <a:spLocks noGrp="1"/>
          </p:cNvSpPr>
          <p:nvPr>
            <p:ph idx="18"/>
          </p:nvPr>
        </p:nvSpPr>
        <p:spPr>
          <a:xfrm>
            <a:off x="1325947" y="4477526"/>
            <a:ext cx="6930078" cy="664457"/>
          </a:xfrm>
        </p:spPr>
        <p:txBody>
          <a:bodyPr anchor="ctr" anchorCtr="0">
            <a:normAutofit/>
          </a:bodyPr>
          <a:lstStyle>
            <a:lvl1pPr marL="0" indent="0">
              <a:buNone/>
              <a:defRPr sz="2800"/>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319322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p:nvPr>
        </p:nvSpPr>
        <p:spPr>
          <a:xfrm>
            <a:off x="695940" y="1268976"/>
            <a:ext cx="7560084" cy="1415564"/>
          </a:xfrm>
        </p:spPr>
        <p:txBody>
          <a:bodyPr anchor="b" anchorCtr="0"/>
          <a:lstStyle>
            <a:lvl1pPr>
              <a:lnSpc>
                <a:spcPct val="100000"/>
              </a:lnSpc>
              <a:defRPr/>
            </a:lvl1pPr>
          </a:lstStyle>
          <a:p>
            <a:r>
              <a:rPr lang="en-US"/>
              <a:t>Click to edit Master title style</a:t>
            </a:r>
            <a:endParaRPr lang="en-AU" dirty="0"/>
          </a:p>
        </p:txBody>
      </p:sp>
      <p:pic>
        <p:nvPicPr>
          <p:cNvPr id="8" name="Graphic 7">
            <a:extLst>
              <a:ext uri="{FF2B5EF4-FFF2-40B4-BE49-F238E27FC236}">
                <a16:creationId xmlns:a16="http://schemas.microsoft.com/office/drawing/2014/main" id="{9170952B-8D10-45CA-A9A3-A86B143D61D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2527" y="2899478"/>
            <a:ext cx="393329" cy="449519"/>
          </a:xfrm>
          <a:prstGeom prst="rect">
            <a:avLst/>
          </a:prstGeom>
        </p:spPr>
      </p:pic>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1325947" y="2819475"/>
            <a:ext cx="6930078" cy="664457"/>
          </a:xfrm>
        </p:spPr>
        <p:txBody>
          <a:bodyPr anchor="ctr" anchorCtr="0">
            <a:normAutofit/>
          </a:bodyPr>
          <a:lstStyle>
            <a:lvl1pPr marL="0" indent="0">
              <a:buNone/>
              <a:defRPr sz="2800"/>
            </a:lvl1pPr>
          </a:lstStyle>
          <a:p>
            <a:pPr lvl="0"/>
            <a:r>
              <a:rPr lang="en-US"/>
              <a:t>Click to edit Master text styles</a:t>
            </a:r>
          </a:p>
        </p:txBody>
      </p:sp>
      <p:pic>
        <p:nvPicPr>
          <p:cNvPr id="17" name="Graphic 16">
            <a:extLst>
              <a:ext uri="{FF2B5EF4-FFF2-40B4-BE49-F238E27FC236}">
                <a16:creationId xmlns:a16="http://schemas.microsoft.com/office/drawing/2014/main" id="{46EEB939-CE38-55DA-EFC7-9EA8B45F89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2527" y="3606818"/>
            <a:ext cx="393329" cy="449519"/>
          </a:xfrm>
          <a:prstGeom prst="rect">
            <a:avLst/>
          </a:prstGeom>
        </p:spPr>
      </p:pic>
      <p:sp>
        <p:nvSpPr>
          <p:cNvPr id="9" name="Content Placeholder 2">
            <a:extLst>
              <a:ext uri="{FF2B5EF4-FFF2-40B4-BE49-F238E27FC236}">
                <a16:creationId xmlns:a16="http://schemas.microsoft.com/office/drawing/2014/main" id="{5BB2D290-36DF-4BA0-BF95-7329559C8F35}"/>
              </a:ext>
            </a:extLst>
          </p:cNvPr>
          <p:cNvSpPr>
            <a:spLocks noGrp="1"/>
          </p:cNvSpPr>
          <p:nvPr>
            <p:ph idx="13"/>
          </p:nvPr>
        </p:nvSpPr>
        <p:spPr>
          <a:xfrm>
            <a:off x="1325947" y="3499350"/>
            <a:ext cx="6930078" cy="664457"/>
          </a:xfrm>
        </p:spPr>
        <p:txBody>
          <a:bodyPr anchor="ctr" anchorCtr="0">
            <a:normAutofit/>
          </a:bodyPr>
          <a:lstStyle>
            <a:lvl1pPr marL="0" indent="0">
              <a:buNone/>
              <a:defRPr sz="2800"/>
            </a:lvl1pPr>
          </a:lstStyle>
          <a:p>
            <a:pPr lvl="0"/>
            <a:r>
              <a:rPr lang="en-US"/>
              <a:t>Click to edit Master text styles</a:t>
            </a:r>
          </a:p>
        </p:txBody>
      </p:sp>
      <p:pic>
        <p:nvPicPr>
          <p:cNvPr id="19" name="Graphic 18">
            <a:extLst>
              <a:ext uri="{FF2B5EF4-FFF2-40B4-BE49-F238E27FC236}">
                <a16:creationId xmlns:a16="http://schemas.microsoft.com/office/drawing/2014/main" id="{600F6C59-922C-90DD-E05B-68B5334833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2527" y="4999969"/>
            <a:ext cx="393329" cy="449519"/>
          </a:xfrm>
          <a:prstGeom prst="rect">
            <a:avLst/>
          </a:prstGeom>
        </p:spPr>
      </p:pic>
      <p:sp>
        <p:nvSpPr>
          <p:cNvPr id="11" name="Content Placeholder 2">
            <a:extLst>
              <a:ext uri="{FF2B5EF4-FFF2-40B4-BE49-F238E27FC236}">
                <a16:creationId xmlns:a16="http://schemas.microsoft.com/office/drawing/2014/main" id="{5C1D7402-6AB3-4373-85E2-9943993977BB}"/>
              </a:ext>
            </a:extLst>
          </p:cNvPr>
          <p:cNvSpPr>
            <a:spLocks noGrp="1"/>
          </p:cNvSpPr>
          <p:nvPr>
            <p:ph idx="14"/>
          </p:nvPr>
        </p:nvSpPr>
        <p:spPr>
          <a:xfrm>
            <a:off x="1325947" y="4187828"/>
            <a:ext cx="6930078" cy="664457"/>
          </a:xfrm>
        </p:spPr>
        <p:txBody>
          <a:bodyPr anchor="ctr" anchorCtr="0">
            <a:normAutofit/>
          </a:bodyPr>
          <a:lstStyle>
            <a:lvl1pPr marL="0" indent="0">
              <a:buNone/>
              <a:defRPr sz="2800"/>
            </a:lvl1pPr>
          </a:lstStyle>
          <a:p>
            <a:pPr lvl="0"/>
            <a:r>
              <a:rPr lang="en-US"/>
              <a:t>Click to edit Master text styles</a:t>
            </a:r>
          </a:p>
        </p:txBody>
      </p:sp>
      <p:pic>
        <p:nvPicPr>
          <p:cNvPr id="18" name="Graphic 17">
            <a:extLst>
              <a:ext uri="{FF2B5EF4-FFF2-40B4-BE49-F238E27FC236}">
                <a16:creationId xmlns:a16="http://schemas.microsoft.com/office/drawing/2014/main" id="{C4A8FD29-0195-2364-75E7-150D431EE1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2527" y="4295685"/>
            <a:ext cx="393329" cy="449519"/>
          </a:xfrm>
          <a:prstGeom prst="rect">
            <a:avLst/>
          </a:prstGeom>
        </p:spPr>
      </p:pic>
      <p:sp>
        <p:nvSpPr>
          <p:cNvPr id="13" name="Content Placeholder 2">
            <a:extLst>
              <a:ext uri="{FF2B5EF4-FFF2-40B4-BE49-F238E27FC236}">
                <a16:creationId xmlns:a16="http://schemas.microsoft.com/office/drawing/2014/main" id="{0388847D-34F6-4C23-94D4-23BD891A0CAC}"/>
              </a:ext>
            </a:extLst>
          </p:cNvPr>
          <p:cNvSpPr>
            <a:spLocks noGrp="1"/>
          </p:cNvSpPr>
          <p:nvPr>
            <p:ph idx="15"/>
          </p:nvPr>
        </p:nvSpPr>
        <p:spPr>
          <a:xfrm>
            <a:off x="1325947" y="4892501"/>
            <a:ext cx="6930078" cy="664457"/>
          </a:xfrm>
        </p:spPr>
        <p:txBody>
          <a:bodyPr anchor="ctr" anchorCtr="0">
            <a:normAutofit/>
          </a:bodyPr>
          <a:lstStyle>
            <a:lvl1pPr marL="0" indent="0">
              <a:buNone/>
              <a:defRPr sz="2800"/>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423656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ub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23F6-3F50-4B80-80BF-9D10FA0E5B99}"/>
              </a:ext>
            </a:extLst>
          </p:cNvPr>
          <p:cNvSpPr>
            <a:spLocks noGrp="1"/>
          </p:cNvSpPr>
          <p:nvPr>
            <p:ph type="ctrTitle" hasCustomPrompt="1"/>
          </p:nvPr>
        </p:nvSpPr>
        <p:spPr>
          <a:xfrm>
            <a:off x="695940" y="2621795"/>
            <a:ext cx="8280092" cy="1269056"/>
          </a:xfrm>
        </p:spPr>
        <p:txBody>
          <a:bodyPr anchor="b"/>
          <a:lstStyle>
            <a:lvl1pPr algn="l">
              <a:defRPr sz="6000"/>
            </a:lvl1pPr>
          </a:lstStyle>
          <a:p>
            <a:r>
              <a:rPr lang="en-US" dirty="0"/>
              <a:t>Click to add title (break)</a:t>
            </a:r>
            <a:endParaRPr lang="en-AU" dirty="0"/>
          </a:p>
        </p:txBody>
      </p:sp>
      <p:sp>
        <p:nvSpPr>
          <p:cNvPr id="3" name="Subtitle 2">
            <a:extLst>
              <a:ext uri="{FF2B5EF4-FFF2-40B4-BE49-F238E27FC236}">
                <a16:creationId xmlns:a16="http://schemas.microsoft.com/office/drawing/2014/main" id="{A984A001-5E29-459D-8FA9-53AADBE97699}"/>
              </a:ext>
            </a:extLst>
          </p:cNvPr>
          <p:cNvSpPr>
            <a:spLocks noGrp="1"/>
          </p:cNvSpPr>
          <p:nvPr>
            <p:ph type="subTitle" idx="1" hasCustomPrompt="1"/>
          </p:nvPr>
        </p:nvSpPr>
        <p:spPr>
          <a:xfrm>
            <a:off x="695940" y="4236205"/>
            <a:ext cx="8280092" cy="6253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 minutes</a:t>
            </a:r>
            <a:endParaRPr lang="en-AU" dirty="0"/>
          </a:p>
        </p:txBody>
      </p:sp>
      <p:sp>
        <p:nvSpPr>
          <p:cNvPr id="4" name="Date Placeholder 3">
            <a:extLst>
              <a:ext uri="{FF2B5EF4-FFF2-40B4-BE49-F238E27FC236}">
                <a16:creationId xmlns:a16="http://schemas.microsoft.com/office/drawing/2014/main" id="{C97C4CC0-B1A9-4B66-B059-1E89B1171A85}"/>
              </a:ext>
            </a:extLst>
          </p:cNvPr>
          <p:cNvSpPr>
            <a:spLocks noGrp="1"/>
          </p:cNvSpPr>
          <p:nvPr>
            <p:ph type="dt" sz="half" idx="10"/>
          </p:nvPr>
        </p:nvSpPr>
        <p:spPr/>
        <p:txBody>
          <a:bodyPr/>
          <a:lstStyle/>
          <a:p>
            <a:fld id="{31D3A16D-FCF1-4BEB-981E-C649F9DDE970}" type="datetimeFigureOut">
              <a:rPr lang="en-AU" smtClean="0"/>
              <a:t>16/03/2023</a:t>
            </a:fld>
            <a:endParaRPr lang="en-AU" dirty="0"/>
          </a:p>
        </p:txBody>
      </p:sp>
      <p:sp>
        <p:nvSpPr>
          <p:cNvPr id="5" name="Footer Placeholder 4">
            <a:extLst>
              <a:ext uri="{FF2B5EF4-FFF2-40B4-BE49-F238E27FC236}">
                <a16:creationId xmlns:a16="http://schemas.microsoft.com/office/drawing/2014/main" id="{FDE6E688-2680-4B9D-8B33-D3B7986C4F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225D1B-7298-4EB7-B097-43EC0AEE9FFE}"/>
              </a:ext>
            </a:extLst>
          </p:cNvPr>
          <p:cNvSpPr>
            <a:spLocks noGrp="1"/>
          </p:cNvSpPr>
          <p:nvPr>
            <p:ph type="sldNum" sz="quarter" idx="12"/>
          </p:nvPr>
        </p:nvSpPr>
        <p:spPr/>
        <p:txBody>
          <a:bodyPr/>
          <a:lstStyle/>
          <a:p>
            <a:fld id="{292AF132-7B38-41DA-BE18-8F618D1B7697}" type="slidenum">
              <a:rPr lang="en-AU" smtClean="0"/>
              <a:t>‹#›</a:t>
            </a:fld>
            <a:endParaRPr lang="en-AU"/>
          </a:p>
        </p:txBody>
      </p:sp>
      <p:pic>
        <p:nvPicPr>
          <p:cNvPr id="7" name="Picture Placeholder 10">
            <a:extLst>
              <a:ext uri="{FF2B5EF4-FFF2-40B4-BE49-F238E27FC236}">
                <a16:creationId xmlns:a16="http://schemas.microsoft.com/office/drawing/2014/main" id="{008ED1D9-5F56-524C-D55C-0DA0357ACD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28407" y="3256323"/>
            <a:ext cx="2349189" cy="2349192"/>
          </a:xfrm>
          <a:prstGeom prst="rect">
            <a:avLst/>
          </a:prstGeom>
        </p:spPr>
      </p:pic>
    </p:spTree>
    <p:extLst>
      <p:ext uri="{BB962C8B-B14F-4D97-AF65-F5344CB8AC3E}">
        <p14:creationId xmlns:p14="http://schemas.microsoft.com/office/powerpoint/2010/main" val="245576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695940" y="1268976"/>
            <a:ext cx="6840076" cy="3600040"/>
          </a:xfrm>
        </p:spPr>
        <p:txBody>
          <a:bodyPr anchor="ctr" anchorCtr="0">
            <a:normAutofit/>
          </a:bodyPr>
          <a:lstStyle>
            <a:lvl1pPr marL="0" indent="0">
              <a:buNone/>
              <a:defRPr sz="3200"/>
            </a:lvl1pPr>
          </a:lstStyle>
          <a:p>
            <a:pPr lvl="0"/>
            <a:r>
              <a:rPr lang="en-US"/>
              <a:t>Click to edit Master text styles</a:t>
            </a:r>
          </a:p>
        </p:txBody>
      </p:sp>
      <p:sp>
        <p:nvSpPr>
          <p:cNvPr id="8" name="Text Placeholder 7">
            <a:extLst>
              <a:ext uri="{FF2B5EF4-FFF2-40B4-BE49-F238E27FC236}">
                <a16:creationId xmlns:a16="http://schemas.microsoft.com/office/drawing/2014/main" id="{69C64AC4-6D27-4F28-9A32-1698828403F8}"/>
              </a:ext>
            </a:extLst>
          </p:cNvPr>
          <p:cNvSpPr>
            <a:spLocks noGrp="1"/>
          </p:cNvSpPr>
          <p:nvPr>
            <p:ph type="body" sz="quarter" idx="10" hasCustomPrompt="1"/>
          </p:nvPr>
        </p:nvSpPr>
        <p:spPr>
          <a:xfrm>
            <a:off x="695941" y="4869016"/>
            <a:ext cx="7560084" cy="539442"/>
          </a:xfrm>
        </p:spPr>
        <p:txBody>
          <a:bodyPr anchor="b" anchorCtr="0"/>
          <a:lstStyle>
            <a:lvl1pPr marL="0" indent="0">
              <a:buNone/>
              <a:defRPr>
                <a:solidFill>
                  <a:schemeClr val="accent2"/>
                </a:solidFill>
              </a:defRPr>
            </a:lvl1pPr>
          </a:lstStyle>
          <a:p>
            <a:pPr lvl="0"/>
            <a:r>
              <a:rPr lang="en-AU" dirty="0"/>
              <a:t>Related Success Criteria</a:t>
            </a:r>
          </a:p>
        </p:txBody>
      </p:sp>
      <p:sp>
        <p:nvSpPr>
          <p:cNvPr id="9" name="Text Placeholder 7">
            <a:extLst>
              <a:ext uri="{FF2B5EF4-FFF2-40B4-BE49-F238E27FC236}">
                <a16:creationId xmlns:a16="http://schemas.microsoft.com/office/drawing/2014/main" id="{0C8811BA-500D-412A-9813-6D3038608043}"/>
              </a:ext>
            </a:extLst>
          </p:cNvPr>
          <p:cNvSpPr>
            <a:spLocks noGrp="1"/>
          </p:cNvSpPr>
          <p:nvPr>
            <p:ph type="body" sz="quarter" idx="11" hasCustomPrompt="1"/>
          </p:nvPr>
        </p:nvSpPr>
        <p:spPr>
          <a:xfrm>
            <a:off x="716818" y="5408458"/>
            <a:ext cx="7560084" cy="539442"/>
          </a:xfrm>
        </p:spPr>
        <p:txBody>
          <a:bodyPr/>
          <a:lstStyle>
            <a:lvl1pPr marL="0" indent="0">
              <a:buNone/>
              <a:defRPr/>
            </a:lvl1pPr>
          </a:lstStyle>
          <a:p>
            <a:pPr lvl="0"/>
            <a:r>
              <a:rPr lang="en-AU" dirty="0"/>
              <a:t>X.X.X Success Criteria name</a:t>
            </a:r>
          </a:p>
        </p:txBody>
      </p:sp>
      <p:pic>
        <p:nvPicPr>
          <p:cNvPr id="5" name="Graphic 4">
            <a:extLst>
              <a:ext uri="{FF2B5EF4-FFF2-40B4-BE49-F238E27FC236}">
                <a16:creationId xmlns:a16="http://schemas.microsoft.com/office/drawing/2014/main" id="{35525522-7D80-4E9A-ACA6-26F36986C6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9890" y="2798993"/>
            <a:ext cx="2755293" cy="3148907"/>
          </a:xfrm>
          <a:prstGeom prst="rect">
            <a:avLst/>
          </a:prstGeom>
        </p:spPr>
      </p:pic>
    </p:spTree>
    <p:extLst>
      <p:ext uri="{BB962C8B-B14F-4D97-AF65-F5344CB8AC3E}">
        <p14:creationId xmlns:p14="http://schemas.microsoft.com/office/powerpoint/2010/main" val="57530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604E-6E21-4203-829E-FAF0529E93FD}"/>
              </a:ext>
            </a:extLst>
          </p:cNvPr>
          <p:cNvSpPr>
            <a:spLocks noGrp="1"/>
          </p:cNvSpPr>
          <p:nvPr>
            <p:ph type="title" hasCustomPrompt="1"/>
          </p:nvPr>
        </p:nvSpPr>
        <p:spPr>
          <a:xfrm>
            <a:off x="716817" y="2438989"/>
            <a:ext cx="8979223" cy="900012"/>
          </a:xfrm>
        </p:spPr>
        <p:txBody>
          <a:bodyPr/>
          <a:lstStyle>
            <a:lvl1pPr>
              <a:defRPr/>
            </a:lvl1pPr>
          </a:lstStyle>
          <a:p>
            <a:r>
              <a:rPr lang="en-US" dirty="0"/>
              <a:t>Activity name</a:t>
            </a:r>
            <a:endParaRPr lang="en-AU" dirty="0"/>
          </a:p>
        </p:txBody>
      </p:sp>
      <p:sp>
        <p:nvSpPr>
          <p:cNvPr id="5" name="Text Placeholder 9">
            <a:extLst>
              <a:ext uri="{FF2B5EF4-FFF2-40B4-BE49-F238E27FC236}">
                <a16:creationId xmlns:a16="http://schemas.microsoft.com/office/drawing/2014/main" id="{166C03CC-0AC5-4C4E-AE55-D037218913E6}"/>
              </a:ext>
            </a:extLst>
          </p:cNvPr>
          <p:cNvSpPr>
            <a:spLocks noGrp="1"/>
          </p:cNvSpPr>
          <p:nvPr>
            <p:ph type="body" sz="quarter" idx="11" hasCustomPrompt="1"/>
          </p:nvPr>
        </p:nvSpPr>
        <p:spPr>
          <a:xfrm>
            <a:off x="716817" y="1971716"/>
            <a:ext cx="8979223" cy="467273"/>
          </a:xfrm>
        </p:spPr>
        <p:txBody>
          <a:bodyPr/>
          <a:lstStyle>
            <a:lvl1pPr marL="0" indent="0">
              <a:buNone/>
              <a:defRPr>
                <a:latin typeface="Roboto" panose="02000000000000000000" pitchFamily="2" charset="0"/>
                <a:ea typeface="Roboto" panose="02000000000000000000" pitchFamily="2" charset="0"/>
              </a:defRPr>
            </a:lvl1pPr>
          </a:lstStyle>
          <a:p>
            <a:pPr lvl="0"/>
            <a:r>
              <a:rPr lang="en-AU" dirty="0"/>
              <a:t>ACTIVITY</a:t>
            </a:r>
          </a:p>
        </p:txBody>
      </p:sp>
      <p:sp>
        <p:nvSpPr>
          <p:cNvPr id="10" name="Text Placeholder 9">
            <a:extLst>
              <a:ext uri="{FF2B5EF4-FFF2-40B4-BE49-F238E27FC236}">
                <a16:creationId xmlns:a16="http://schemas.microsoft.com/office/drawing/2014/main" id="{54B66BE9-39AE-48D6-B4A8-DC635CCB6CCB}"/>
              </a:ext>
            </a:extLst>
          </p:cNvPr>
          <p:cNvSpPr>
            <a:spLocks noGrp="1"/>
          </p:cNvSpPr>
          <p:nvPr>
            <p:ph type="body" sz="quarter" idx="10" hasCustomPrompt="1"/>
          </p:nvPr>
        </p:nvSpPr>
        <p:spPr>
          <a:xfrm>
            <a:off x="716817" y="3354427"/>
            <a:ext cx="8979223" cy="2594601"/>
          </a:xfrm>
        </p:spPr>
        <p:txBody>
          <a:bodyPr>
            <a:normAutofit/>
          </a:bodyPr>
          <a:lstStyle>
            <a:lvl1pPr marL="0" indent="0">
              <a:buNone/>
              <a:defRPr sz="2800"/>
            </a:lvl1pPr>
          </a:lstStyle>
          <a:p>
            <a:pPr lvl="0"/>
            <a:r>
              <a:rPr lang="en-AU" dirty="0"/>
              <a:t>Activity instructions</a:t>
            </a:r>
          </a:p>
        </p:txBody>
      </p:sp>
    </p:spTree>
    <p:extLst>
      <p:ext uri="{BB962C8B-B14F-4D97-AF65-F5344CB8AC3E}">
        <p14:creationId xmlns:p14="http://schemas.microsoft.com/office/powerpoint/2010/main" val="37526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with ic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hasCustomPrompt="1"/>
          </p:nvPr>
        </p:nvSpPr>
        <p:spPr>
          <a:xfrm>
            <a:off x="1055440" y="1114136"/>
            <a:ext cx="6840076" cy="1415564"/>
          </a:xfrm>
        </p:spPr>
        <p:txBody>
          <a:bodyPr anchor="b" anchorCtr="0"/>
          <a:lstStyle>
            <a:lvl1pPr>
              <a:lnSpc>
                <a:spcPct val="100000"/>
              </a:lnSpc>
              <a:defRPr/>
            </a:lvl1pPr>
          </a:lstStyle>
          <a:p>
            <a:r>
              <a:rPr lang="en-US" dirty="0"/>
              <a:t>Heading</a:t>
            </a:r>
            <a:endParaRPr lang="en-AU" dirty="0"/>
          </a:p>
        </p:txBody>
      </p:sp>
      <p:sp>
        <p:nvSpPr>
          <p:cNvPr id="8" name="Picture Placeholder 7">
            <a:extLst>
              <a:ext uri="{FF2B5EF4-FFF2-40B4-BE49-F238E27FC236}">
                <a16:creationId xmlns:a16="http://schemas.microsoft.com/office/drawing/2014/main" id="{4461128F-A00D-4F1F-B368-2DDAA38711B8}"/>
              </a:ext>
            </a:extLst>
          </p:cNvPr>
          <p:cNvSpPr>
            <a:spLocks noGrp="1"/>
          </p:cNvSpPr>
          <p:nvPr>
            <p:ph type="pic" sz="quarter" idx="14"/>
          </p:nvPr>
        </p:nvSpPr>
        <p:spPr>
          <a:xfrm>
            <a:off x="426490" y="2784574"/>
            <a:ext cx="712787" cy="712788"/>
          </a:xfrm>
        </p:spPr>
        <p:txBody>
          <a:bodyPr/>
          <a:lstStyle>
            <a:lvl1pPr marL="0" indent="0">
              <a:buNone/>
              <a:defRPr/>
            </a:lvl1pPr>
          </a:lstStyle>
          <a:p>
            <a:r>
              <a:rPr lang="en-US"/>
              <a:t>Click icon to add picture</a:t>
            </a:r>
            <a:endParaRPr lang="en-AU" dirty="0"/>
          </a:p>
        </p:txBody>
      </p:sp>
      <p:sp>
        <p:nvSpPr>
          <p:cNvPr id="14" name="Text Placeholder 13">
            <a:extLst>
              <a:ext uri="{FF2B5EF4-FFF2-40B4-BE49-F238E27FC236}">
                <a16:creationId xmlns:a16="http://schemas.microsoft.com/office/drawing/2014/main" id="{C9C1A7FF-77E2-420F-AEB2-D9A9B2A2F6DD}"/>
              </a:ext>
            </a:extLst>
          </p:cNvPr>
          <p:cNvSpPr>
            <a:spLocks noGrp="1"/>
          </p:cNvSpPr>
          <p:nvPr>
            <p:ph type="body" sz="quarter" idx="13" hasCustomPrompt="1"/>
          </p:nvPr>
        </p:nvSpPr>
        <p:spPr>
          <a:xfrm>
            <a:off x="1318642" y="2814352"/>
            <a:ext cx="6840538" cy="653232"/>
          </a:xfrm>
        </p:spPr>
        <p:txBody>
          <a:bodyPr anchor="ctr" anchorCtr="0">
            <a:noAutofit/>
          </a:bodyPr>
          <a:lstStyle>
            <a:lvl1pPr marL="0" indent="0">
              <a:buNone/>
              <a:defRPr sz="3600">
                <a:solidFill>
                  <a:schemeClr val="accent2"/>
                </a:solidFill>
                <a:latin typeface="+mn-lt"/>
              </a:defRPr>
            </a:lvl1pPr>
          </a:lstStyle>
          <a:p>
            <a:pPr lvl="0"/>
            <a:r>
              <a:rPr lang="en-AU" dirty="0"/>
              <a:t>Subheading</a:t>
            </a:r>
          </a:p>
        </p:txBody>
      </p:sp>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1055440" y="3717032"/>
            <a:ext cx="6840076" cy="2156109"/>
          </a:xfrm>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68729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80FE7FA0-E286-4594-8F0A-6BD180BF017A}"/>
              </a:ext>
            </a:extLst>
          </p:cNvPr>
          <p:cNvSpPr txBox="1">
            <a:spLocks/>
          </p:cNvSpPr>
          <p:nvPr userDrawn="1"/>
        </p:nvSpPr>
        <p:spPr>
          <a:xfrm>
            <a:off x="695940" y="561194"/>
            <a:ext cx="6840076" cy="1415564"/>
          </a:xfrm>
          <a:prstGeom prst="rect">
            <a:avLst/>
          </a:prstGeom>
        </p:spPr>
        <p:txBody>
          <a:bodyPr vert="horz" lIns="91440" tIns="45720" rIns="91440" bIns="45720" rtlCol="0" anchor="b" anchorCtr="0">
            <a:normAutofit lnSpcReduction="10000"/>
          </a:bodyPr>
          <a:lstStyle>
            <a:lvl1pPr algn="l" defTabSz="914400" rtl="0" eaLnBrk="1" latinLnBrk="0" hangingPunct="1">
              <a:lnSpc>
                <a:spcPct val="100000"/>
              </a:lnSpc>
              <a:spcBef>
                <a:spcPct val="0"/>
              </a:spcBef>
              <a:buNone/>
              <a:defRPr sz="4400" kern="1200">
                <a:solidFill>
                  <a:schemeClr val="accent1"/>
                </a:solidFill>
                <a:latin typeface="+mj-lt"/>
                <a:ea typeface="+mj-ea"/>
                <a:cs typeface="+mj-cs"/>
              </a:defRPr>
            </a:lvl1p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114263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2AB4-C462-4922-B8B8-CE485DA20BF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A76501B-95E6-4AC3-88C0-C492851FE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B094D301-81C9-4F9F-9482-0A11E47ED2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80255D4-FA02-4439-BD96-D51870CD4ED3}"/>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6" name="Footer Placeholder 5">
            <a:extLst>
              <a:ext uri="{FF2B5EF4-FFF2-40B4-BE49-F238E27FC236}">
                <a16:creationId xmlns:a16="http://schemas.microsoft.com/office/drawing/2014/main" id="{186814DA-AC6D-4141-BD11-CA40EBAF61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0D80136-8D02-45D3-AF7B-37C544FFAC51}"/>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1788526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439C-27DD-4A5A-92B6-172B5C626B4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4065C2-AF85-469A-837C-9B95935A5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3BED0-E234-4036-B8FA-131DB629D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42D8D71-332D-4187-A974-214CB145B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EC7EBB-77E1-41C9-A022-AAD8730AB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9E99B6E-0157-4EA7-A6D5-1A410361822C}"/>
              </a:ext>
            </a:extLst>
          </p:cNvPr>
          <p:cNvSpPr>
            <a:spLocks noGrp="1"/>
          </p:cNvSpPr>
          <p:nvPr>
            <p:ph type="dt" sz="half" idx="10"/>
          </p:nvPr>
        </p:nvSpPr>
        <p:spPr/>
        <p:txBody>
          <a:bodyPr/>
          <a:lstStyle/>
          <a:p>
            <a:fld id="{31D3A16D-FCF1-4BEB-981E-C649F9DDE970}" type="datetimeFigureOut">
              <a:rPr lang="en-AU" smtClean="0"/>
              <a:t>16/03/2023</a:t>
            </a:fld>
            <a:endParaRPr lang="en-AU" dirty="0"/>
          </a:p>
        </p:txBody>
      </p:sp>
      <p:sp>
        <p:nvSpPr>
          <p:cNvPr id="8" name="Footer Placeholder 7">
            <a:extLst>
              <a:ext uri="{FF2B5EF4-FFF2-40B4-BE49-F238E27FC236}">
                <a16:creationId xmlns:a16="http://schemas.microsoft.com/office/drawing/2014/main" id="{273FE1A6-17B3-45E8-AABE-3F53F40AB7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6CB445D-0639-4108-AD54-82452BF7F9FD}"/>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41870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3C32-3ACD-4BEF-8C91-98F54074179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8234B81-8288-4D8C-BB07-F49B0FFB6CA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4" name="Footer Placeholder 3">
            <a:extLst>
              <a:ext uri="{FF2B5EF4-FFF2-40B4-BE49-F238E27FC236}">
                <a16:creationId xmlns:a16="http://schemas.microsoft.com/office/drawing/2014/main" id="{30FE68FA-8452-4B81-A6DF-C190A47A0F6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877C32-DCE1-427C-8B03-6DB97897792B}"/>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361004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23F6-3F50-4B80-80BF-9D10FA0E5B99}"/>
              </a:ext>
            </a:extLst>
          </p:cNvPr>
          <p:cNvSpPr>
            <a:spLocks noGrp="1"/>
          </p:cNvSpPr>
          <p:nvPr>
            <p:ph type="ctrTitle"/>
          </p:nvPr>
        </p:nvSpPr>
        <p:spPr>
          <a:xfrm>
            <a:off x="695940" y="1806400"/>
            <a:ext cx="8280092" cy="2387600"/>
          </a:xfrm>
        </p:spPr>
        <p:txBody>
          <a:bodyPr anchor="b"/>
          <a:lstStyle>
            <a:lvl1pPr algn="l">
              <a:defRPr sz="6000">
                <a:solidFill>
                  <a:srgbClr val="FEF3F0"/>
                </a:solidFill>
              </a:defRPr>
            </a:lvl1p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C97C4CC0-B1A9-4B66-B059-1E89B1171A85}"/>
              </a:ext>
            </a:extLst>
          </p:cNvPr>
          <p:cNvSpPr>
            <a:spLocks noGrp="1"/>
          </p:cNvSpPr>
          <p:nvPr>
            <p:ph type="dt" sz="half" idx="10"/>
          </p:nvPr>
        </p:nvSpPr>
        <p:spPr/>
        <p:txBody>
          <a:bodyPr/>
          <a:lstStyle>
            <a:lvl1pPr>
              <a:defRPr>
                <a:solidFill>
                  <a:schemeClr val="bg1"/>
                </a:solidFill>
              </a:defRPr>
            </a:lvl1pPr>
          </a:lstStyle>
          <a:p>
            <a:fld id="{31D3A16D-FCF1-4BEB-981E-C649F9DDE970}" type="datetimeFigureOut">
              <a:rPr lang="en-AU" smtClean="0"/>
              <a:pPr/>
              <a:t>16/03/2023</a:t>
            </a:fld>
            <a:endParaRPr lang="en-AU"/>
          </a:p>
        </p:txBody>
      </p:sp>
      <p:sp>
        <p:nvSpPr>
          <p:cNvPr id="5" name="Footer Placeholder 4">
            <a:extLst>
              <a:ext uri="{FF2B5EF4-FFF2-40B4-BE49-F238E27FC236}">
                <a16:creationId xmlns:a16="http://schemas.microsoft.com/office/drawing/2014/main" id="{FDE6E688-2680-4B9D-8B33-D3B7986C4FDA}"/>
              </a:ext>
            </a:extLst>
          </p:cNvPr>
          <p:cNvSpPr>
            <a:spLocks noGrp="1"/>
          </p:cNvSpPr>
          <p:nvPr>
            <p:ph type="ftr" sz="quarter" idx="11"/>
          </p:nvPr>
        </p:nvSpPr>
        <p:spPr/>
        <p:txBody>
          <a:bodyPr/>
          <a:lstStyle>
            <a:lvl1pPr>
              <a:defRPr>
                <a:solidFill>
                  <a:schemeClr val="bg1"/>
                </a:solidFill>
              </a:defRPr>
            </a:lvl1pPr>
          </a:lstStyle>
          <a:p>
            <a:endParaRPr lang="en-AU"/>
          </a:p>
        </p:txBody>
      </p:sp>
      <p:sp>
        <p:nvSpPr>
          <p:cNvPr id="6" name="Slide Number Placeholder 5">
            <a:extLst>
              <a:ext uri="{FF2B5EF4-FFF2-40B4-BE49-F238E27FC236}">
                <a16:creationId xmlns:a16="http://schemas.microsoft.com/office/drawing/2014/main" id="{7D225D1B-7298-4EB7-B097-43EC0AEE9FFE}"/>
              </a:ext>
            </a:extLst>
          </p:cNvPr>
          <p:cNvSpPr>
            <a:spLocks noGrp="1"/>
          </p:cNvSpPr>
          <p:nvPr>
            <p:ph type="sldNum" sz="quarter" idx="12"/>
          </p:nvPr>
        </p:nvSpPr>
        <p:spPr/>
        <p:txBody>
          <a:bodyPr/>
          <a:lstStyle>
            <a:lvl1pPr>
              <a:defRPr>
                <a:solidFill>
                  <a:schemeClr val="bg1"/>
                </a:solidFill>
              </a:defRPr>
            </a:lvl1pPr>
          </a:lstStyle>
          <a:p>
            <a:fld id="{292AF132-7B38-41DA-BE18-8F618D1B7697}" type="slidenum">
              <a:rPr lang="en-AU" smtClean="0"/>
              <a:pPr/>
              <a:t>‹#›</a:t>
            </a:fld>
            <a:endParaRPr lang="en-AU"/>
          </a:p>
        </p:txBody>
      </p:sp>
    </p:spTree>
    <p:extLst>
      <p:ext uri="{BB962C8B-B14F-4D97-AF65-F5344CB8AC3E}">
        <p14:creationId xmlns:p14="http://schemas.microsoft.com/office/powerpoint/2010/main" val="2084935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99CDF7-BCB5-49D7-AB2C-B395DEDAD239}"/>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3" name="Footer Placeholder 2">
            <a:extLst>
              <a:ext uri="{FF2B5EF4-FFF2-40B4-BE49-F238E27FC236}">
                <a16:creationId xmlns:a16="http://schemas.microsoft.com/office/drawing/2014/main" id="{3D5E0407-5A2F-4FE5-91AB-CB90D73FB82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1B047A-BE19-45BA-B9F3-8831CA581045}"/>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230419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6CC9-EC93-4C90-8B38-9BEB8C907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4" name="Text Placeholder 3">
            <a:extLst>
              <a:ext uri="{FF2B5EF4-FFF2-40B4-BE49-F238E27FC236}">
                <a16:creationId xmlns:a16="http://schemas.microsoft.com/office/drawing/2014/main" id="{1E150E5B-0FA5-482D-B004-10EA4F690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939A1F1-A528-4AD8-958A-3FA49CB8E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088BB8B-9E95-4D5C-A99A-B2DBC7D46529}"/>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6" name="Footer Placeholder 5">
            <a:extLst>
              <a:ext uri="{FF2B5EF4-FFF2-40B4-BE49-F238E27FC236}">
                <a16:creationId xmlns:a16="http://schemas.microsoft.com/office/drawing/2014/main" id="{0E6F074D-544A-45E0-B081-D7E4BE885F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3018FD-A599-4854-825D-E6C9DE788B7A}"/>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37312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3C2F-E1B2-4C86-BF8A-689B08999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4" name="Text Placeholder 3">
            <a:extLst>
              <a:ext uri="{FF2B5EF4-FFF2-40B4-BE49-F238E27FC236}">
                <a16:creationId xmlns:a16="http://schemas.microsoft.com/office/drawing/2014/main" id="{76D8D58D-DFBD-45FB-9BBD-D25F6E014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5EBA3A9-D361-45C1-B939-C8BE7C328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5" name="Date Placeholder 4">
            <a:extLst>
              <a:ext uri="{FF2B5EF4-FFF2-40B4-BE49-F238E27FC236}">
                <a16:creationId xmlns:a16="http://schemas.microsoft.com/office/drawing/2014/main" id="{0EDFF8D9-34A8-4175-A193-C7C6C6A46852}"/>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6" name="Footer Placeholder 5">
            <a:extLst>
              <a:ext uri="{FF2B5EF4-FFF2-40B4-BE49-F238E27FC236}">
                <a16:creationId xmlns:a16="http://schemas.microsoft.com/office/drawing/2014/main" id="{CA379C03-8B61-4309-A017-450D46E652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22AEE54-CCE5-43D3-A673-82F49CE4A6FA}"/>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27709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ub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23F6-3F50-4B80-80BF-9D10FA0E5B99}"/>
              </a:ext>
            </a:extLst>
          </p:cNvPr>
          <p:cNvSpPr>
            <a:spLocks noGrp="1"/>
          </p:cNvSpPr>
          <p:nvPr>
            <p:ph type="ctrTitle"/>
          </p:nvPr>
        </p:nvSpPr>
        <p:spPr>
          <a:xfrm>
            <a:off x="695940" y="1806400"/>
            <a:ext cx="8280092" cy="2387600"/>
          </a:xfrm>
        </p:spPr>
        <p:txBody>
          <a:bodyPr anchor="b"/>
          <a:lstStyle>
            <a:lvl1pPr algn="l">
              <a:defRPr sz="60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A984A001-5E29-459D-8FA9-53AADBE97699}"/>
              </a:ext>
            </a:extLst>
          </p:cNvPr>
          <p:cNvSpPr>
            <a:spLocks noGrp="1"/>
          </p:cNvSpPr>
          <p:nvPr>
            <p:ph type="subTitle" idx="1"/>
          </p:nvPr>
        </p:nvSpPr>
        <p:spPr>
          <a:xfrm>
            <a:off x="695940" y="4236205"/>
            <a:ext cx="8280092" cy="6253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C97C4CC0-B1A9-4B66-B059-1E89B1171A85}"/>
              </a:ext>
            </a:extLst>
          </p:cNvPr>
          <p:cNvSpPr>
            <a:spLocks noGrp="1"/>
          </p:cNvSpPr>
          <p:nvPr>
            <p:ph type="dt" sz="half" idx="10"/>
          </p:nvPr>
        </p:nvSpPr>
        <p:spPr/>
        <p:txBody>
          <a:bodyPr/>
          <a:lstStyle/>
          <a:p>
            <a:fld id="{31D3A16D-FCF1-4BEB-981E-C649F9DDE970}" type="datetimeFigureOut">
              <a:rPr lang="en-AU" smtClean="0"/>
              <a:t>16/03/2023</a:t>
            </a:fld>
            <a:endParaRPr lang="en-AU" dirty="0"/>
          </a:p>
        </p:txBody>
      </p:sp>
      <p:sp>
        <p:nvSpPr>
          <p:cNvPr id="5" name="Footer Placeholder 4">
            <a:extLst>
              <a:ext uri="{FF2B5EF4-FFF2-40B4-BE49-F238E27FC236}">
                <a16:creationId xmlns:a16="http://schemas.microsoft.com/office/drawing/2014/main" id="{FDE6E688-2680-4B9D-8B33-D3B7986C4FD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225D1B-7298-4EB7-B097-43EC0AEE9FFE}"/>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90830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p:nvPr>
        </p:nvSpPr>
        <p:spPr>
          <a:xfrm>
            <a:off x="695940" y="1268976"/>
            <a:ext cx="6840076" cy="1415564"/>
          </a:xfrm>
        </p:spPr>
        <p:txBody>
          <a:bodyPr anchor="b" anchorCtr="0"/>
          <a:lstStyle>
            <a:lvl1pPr>
              <a:lnSpc>
                <a:spcPct val="100000"/>
              </a:lnSpc>
              <a:defRPr/>
            </a:lvl1pPr>
          </a:lstStyle>
          <a:p>
            <a:r>
              <a:rPr lang="en-US"/>
              <a:t>Click to edit Master title style</a:t>
            </a:r>
            <a:endParaRPr lang="en-AU" dirty="0"/>
          </a:p>
        </p:txBody>
      </p:sp>
      <p:sp>
        <p:nvSpPr>
          <p:cNvPr id="14" name="Text Placeholder 13">
            <a:extLst>
              <a:ext uri="{FF2B5EF4-FFF2-40B4-BE49-F238E27FC236}">
                <a16:creationId xmlns:a16="http://schemas.microsoft.com/office/drawing/2014/main" id="{C9C1A7FF-77E2-420F-AEB2-D9A9B2A2F6DD}"/>
              </a:ext>
            </a:extLst>
          </p:cNvPr>
          <p:cNvSpPr>
            <a:spLocks noGrp="1"/>
          </p:cNvSpPr>
          <p:nvPr>
            <p:ph type="body" sz="quarter" idx="13" hasCustomPrompt="1"/>
          </p:nvPr>
        </p:nvSpPr>
        <p:spPr>
          <a:xfrm>
            <a:off x="703664" y="3125251"/>
            <a:ext cx="6840538" cy="653232"/>
          </a:xfrm>
        </p:spPr>
        <p:txBody>
          <a:bodyPr anchor="ctr" anchorCtr="0">
            <a:noAutofit/>
          </a:bodyPr>
          <a:lstStyle>
            <a:lvl1pPr marL="0" indent="0">
              <a:buNone/>
              <a:defRPr lang="en-AU" sz="3600" kern="1200" dirty="0">
                <a:solidFill>
                  <a:schemeClr val="accent2"/>
                </a:solidFill>
                <a:latin typeface="+mn-lt"/>
                <a:ea typeface="+mn-ea"/>
                <a:cs typeface="+mn-cs"/>
              </a:defRPr>
            </a:lvl1pPr>
          </a:lstStyle>
          <a:p>
            <a:pPr lvl="0"/>
            <a:r>
              <a:rPr lang="en-AU" dirty="0"/>
              <a:t>Subheading</a:t>
            </a:r>
          </a:p>
        </p:txBody>
      </p:sp>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704126" y="3797757"/>
            <a:ext cx="6840076" cy="1710019"/>
          </a:xfrm>
        </p:spPr>
        <p:txBody>
          <a:bodyPr/>
          <a:lstStyle>
            <a:lvl1pPr marL="0" indent="0">
              <a:buNone/>
              <a:defRPr>
                <a:latin typeface="+mn-lt"/>
              </a:defRPr>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212959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p:nvPr>
        </p:nvSpPr>
        <p:spPr>
          <a:xfrm>
            <a:off x="695940" y="1268976"/>
            <a:ext cx="6840076" cy="1415564"/>
          </a:xfrm>
        </p:spPr>
        <p:txBody>
          <a:bodyPr anchor="b" anchorCtr="0"/>
          <a:lstStyle>
            <a:lvl1pPr>
              <a:lnSpc>
                <a:spcPct val="100000"/>
              </a:lnSpc>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695940" y="2819476"/>
            <a:ext cx="6840076" cy="2588982"/>
          </a:xfrm>
        </p:spPr>
        <p:txBody>
          <a:bodyPr>
            <a:normAutofit/>
          </a:bodyPr>
          <a:lstStyle>
            <a:lvl1pPr marL="0" indent="0">
              <a:buNone/>
              <a:defRPr sz="2800"/>
            </a:lvl1pPr>
          </a:lstStyle>
          <a:p>
            <a:pPr lvl="0"/>
            <a:r>
              <a:rPr lang="en-US"/>
              <a:t>Click to edit Master text styles</a:t>
            </a:r>
          </a:p>
        </p:txBody>
      </p:sp>
      <p:sp>
        <p:nvSpPr>
          <p:cNvPr id="8" name="Text Placeholder 7">
            <a:extLst>
              <a:ext uri="{FF2B5EF4-FFF2-40B4-BE49-F238E27FC236}">
                <a16:creationId xmlns:a16="http://schemas.microsoft.com/office/drawing/2014/main" id="{6BD328B7-2E5D-4FBE-A891-801D9E6A44D8}"/>
              </a:ext>
            </a:extLst>
          </p:cNvPr>
          <p:cNvSpPr>
            <a:spLocks noGrp="1"/>
          </p:cNvSpPr>
          <p:nvPr>
            <p:ph type="body" sz="quarter" idx="13" hasCustomPrompt="1"/>
          </p:nvPr>
        </p:nvSpPr>
        <p:spPr>
          <a:xfrm>
            <a:off x="716818" y="5408458"/>
            <a:ext cx="7560084" cy="539442"/>
          </a:xfrm>
        </p:spPr>
        <p:txBody>
          <a:bodyPr/>
          <a:lstStyle>
            <a:lvl1pPr marL="0" indent="0">
              <a:buNone/>
              <a:defRPr/>
            </a:lvl1pPr>
          </a:lstStyle>
          <a:p>
            <a:pPr lvl="0"/>
            <a:r>
              <a:rPr lang="en-AU" dirty="0"/>
              <a:t>Reference</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384680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2AF5CC87-87AB-4F41-9914-3A371D44D6B2}"/>
              </a:ext>
            </a:extLst>
          </p:cNvPr>
          <p:cNvSpPr>
            <a:spLocks noGrp="1"/>
          </p:cNvSpPr>
          <p:nvPr>
            <p:ph idx="1"/>
          </p:nvPr>
        </p:nvSpPr>
        <p:spPr>
          <a:xfrm>
            <a:off x="695940" y="1268976"/>
            <a:ext cx="6840076" cy="4320048"/>
          </a:xfrm>
        </p:spPr>
        <p:txBody>
          <a:bodyPr anchor="ctr" anchorCtr="0">
            <a:normAutofit/>
          </a:bodyPr>
          <a:lstStyle>
            <a:lvl1pPr marL="0" indent="0">
              <a:buNone/>
              <a:defRPr sz="3200"/>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133431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top)">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hasCustomPrompt="1"/>
          </p:nvPr>
        </p:nvSpPr>
        <p:spPr>
          <a:xfrm>
            <a:off x="695940" y="561194"/>
            <a:ext cx="6840076" cy="1415564"/>
          </a:xfrm>
        </p:spPr>
        <p:txBody>
          <a:bodyPr anchor="b" anchorCtr="0"/>
          <a:lstStyle>
            <a:lvl1pPr>
              <a:lnSpc>
                <a:spcPct val="100000"/>
              </a:lnSpc>
              <a:defRPr/>
            </a:lvl1pPr>
          </a:lstStyle>
          <a:p>
            <a:r>
              <a:rPr lang="en-US" dirty="0"/>
              <a:t>Edit Master title style</a:t>
            </a:r>
            <a:endParaRPr lang="en-AU" dirty="0"/>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15012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with large ic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A08987-95C9-4535-8FCF-520113DF7DFD}"/>
              </a:ext>
            </a:extLst>
          </p:cNvPr>
          <p:cNvSpPr>
            <a:spLocks noGrp="1"/>
          </p:cNvSpPr>
          <p:nvPr>
            <p:ph type="title" hasCustomPrompt="1"/>
          </p:nvPr>
        </p:nvSpPr>
        <p:spPr>
          <a:xfrm>
            <a:off x="695940" y="1268976"/>
            <a:ext cx="6840076" cy="1415564"/>
          </a:xfrm>
        </p:spPr>
        <p:txBody>
          <a:bodyPr anchor="b" anchorCtr="0"/>
          <a:lstStyle>
            <a:lvl1pPr>
              <a:lnSpc>
                <a:spcPct val="100000"/>
              </a:lnSpc>
              <a:defRPr/>
            </a:lvl1pPr>
          </a:lstStyle>
          <a:p>
            <a:r>
              <a:rPr lang="en-US" dirty="0"/>
              <a:t>Edit Master title style</a:t>
            </a:r>
            <a:endParaRPr lang="en-AU" dirty="0"/>
          </a:p>
        </p:txBody>
      </p:sp>
      <p:sp>
        <p:nvSpPr>
          <p:cNvPr id="11" name="Picture Placeholder 10">
            <a:extLst>
              <a:ext uri="{FF2B5EF4-FFF2-40B4-BE49-F238E27FC236}">
                <a16:creationId xmlns:a16="http://schemas.microsoft.com/office/drawing/2014/main" id="{34DB2299-68DE-45C6-A2BB-808AD53589E8}"/>
              </a:ext>
            </a:extLst>
          </p:cNvPr>
          <p:cNvSpPr>
            <a:spLocks noGrp="1"/>
          </p:cNvSpPr>
          <p:nvPr>
            <p:ph type="pic" sz="quarter" idx="14"/>
          </p:nvPr>
        </p:nvSpPr>
        <p:spPr>
          <a:xfrm>
            <a:off x="1422693" y="3082944"/>
            <a:ext cx="1260000" cy="1260000"/>
          </a:xfrm>
        </p:spPr>
        <p:txBody>
          <a:bodyPr/>
          <a:lstStyle>
            <a:lvl1pPr marL="0" indent="0">
              <a:buNone/>
              <a:defRPr/>
            </a:lvl1pPr>
          </a:lstStyle>
          <a:p>
            <a:r>
              <a:rPr lang="en-US"/>
              <a:t>Click icon to add picture</a:t>
            </a:r>
            <a:endParaRPr lang="en-AU" dirty="0"/>
          </a:p>
        </p:txBody>
      </p:sp>
      <p:sp>
        <p:nvSpPr>
          <p:cNvPr id="9" name="Text Placeholder 8">
            <a:extLst>
              <a:ext uri="{FF2B5EF4-FFF2-40B4-BE49-F238E27FC236}">
                <a16:creationId xmlns:a16="http://schemas.microsoft.com/office/drawing/2014/main" id="{86E69B78-1588-4FCE-B03D-FD3DD8F68DCB}"/>
              </a:ext>
            </a:extLst>
          </p:cNvPr>
          <p:cNvSpPr>
            <a:spLocks noGrp="1"/>
          </p:cNvSpPr>
          <p:nvPr>
            <p:ph type="body" sz="quarter" idx="13" hasCustomPrompt="1"/>
          </p:nvPr>
        </p:nvSpPr>
        <p:spPr>
          <a:xfrm>
            <a:off x="882039" y="4402933"/>
            <a:ext cx="2341308" cy="900163"/>
          </a:xfrm>
        </p:spPr>
        <p:txBody>
          <a:bodyPr anchor="ctr" anchorCtr="0"/>
          <a:lstStyle>
            <a:lvl1pPr marL="0" indent="0" algn="ctr">
              <a:buNone/>
              <a:defRPr/>
            </a:lvl1pPr>
          </a:lstStyle>
          <a:p>
            <a:pPr lvl="0"/>
            <a:r>
              <a:rPr lang="en-AU" dirty="0"/>
              <a:t>Label </a:t>
            </a:r>
            <a:r>
              <a:rPr lang="en-AU" dirty="0" err="1"/>
              <a:t>label</a:t>
            </a:r>
            <a:r>
              <a:rPr lang="en-AU" dirty="0"/>
              <a:t> labels</a:t>
            </a:r>
          </a:p>
        </p:txBody>
      </p:sp>
      <p:sp>
        <p:nvSpPr>
          <p:cNvPr id="13" name="Picture Placeholder 10">
            <a:extLst>
              <a:ext uri="{FF2B5EF4-FFF2-40B4-BE49-F238E27FC236}">
                <a16:creationId xmlns:a16="http://schemas.microsoft.com/office/drawing/2014/main" id="{C2B2BCD1-9BDE-4F47-9ACB-33F8360821FA}"/>
              </a:ext>
            </a:extLst>
          </p:cNvPr>
          <p:cNvSpPr>
            <a:spLocks noGrp="1"/>
          </p:cNvSpPr>
          <p:nvPr>
            <p:ph type="pic" sz="quarter" idx="16"/>
          </p:nvPr>
        </p:nvSpPr>
        <p:spPr>
          <a:xfrm>
            <a:off x="4034003" y="3095369"/>
            <a:ext cx="1260000" cy="1260000"/>
          </a:xfrm>
        </p:spPr>
        <p:txBody>
          <a:bodyPr/>
          <a:lstStyle>
            <a:lvl1pPr marL="0" indent="0">
              <a:buNone/>
              <a:defRPr/>
            </a:lvl1pPr>
          </a:lstStyle>
          <a:p>
            <a:r>
              <a:rPr lang="en-US"/>
              <a:t>Click icon to add picture</a:t>
            </a:r>
            <a:endParaRPr lang="en-AU" dirty="0"/>
          </a:p>
        </p:txBody>
      </p:sp>
      <p:sp>
        <p:nvSpPr>
          <p:cNvPr id="12" name="Text Placeholder 8">
            <a:extLst>
              <a:ext uri="{FF2B5EF4-FFF2-40B4-BE49-F238E27FC236}">
                <a16:creationId xmlns:a16="http://schemas.microsoft.com/office/drawing/2014/main" id="{1D73EF6A-B30D-47B9-AF31-F84E35432B79}"/>
              </a:ext>
            </a:extLst>
          </p:cNvPr>
          <p:cNvSpPr>
            <a:spLocks noGrp="1"/>
          </p:cNvSpPr>
          <p:nvPr>
            <p:ph type="body" sz="quarter" idx="15" hasCustomPrompt="1"/>
          </p:nvPr>
        </p:nvSpPr>
        <p:spPr>
          <a:xfrm>
            <a:off x="3493349" y="4415358"/>
            <a:ext cx="2341308" cy="900163"/>
          </a:xfrm>
        </p:spPr>
        <p:txBody>
          <a:bodyPr anchor="ctr" anchorCtr="0"/>
          <a:lstStyle>
            <a:lvl1pPr marL="0" indent="0" algn="ctr">
              <a:buNone/>
              <a:defRPr/>
            </a:lvl1pPr>
          </a:lstStyle>
          <a:p>
            <a:pPr lvl="0"/>
            <a:r>
              <a:rPr lang="en-AU" dirty="0"/>
              <a:t>Label </a:t>
            </a:r>
            <a:r>
              <a:rPr lang="en-AU" dirty="0" err="1"/>
              <a:t>label</a:t>
            </a:r>
            <a:r>
              <a:rPr lang="en-AU" dirty="0"/>
              <a:t> labels</a:t>
            </a:r>
          </a:p>
        </p:txBody>
      </p:sp>
      <p:sp>
        <p:nvSpPr>
          <p:cNvPr id="15" name="Picture Placeholder 10">
            <a:extLst>
              <a:ext uri="{FF2B5EF4-FFF2-40B4-BE49-F238E27FC236}">
                <a16:creationId xmlns:a16="http://schemas.microsoft.com/office/drawing/2014/main" id="{B49309D8-DC28-4B03-A309-01E2EA0BFCA9}"/>
              </a:ext>
            </a:extLst>
          </p:cNvPr>
          <p:cNvSpPr>
            <a:spLocks noGrp="1"/>
          </p:cNvSpPr>
          <p:nvPr>
            <p:ph type="pic" sz="quarter" idx="18"/>
          </p:nvPr>
        </p:nvSpPr>
        <p:spPr>
          <a:xfrm>
            <a:off x="6649443" y="3095369"/>
            <a:ext cx="1260000" cy="1260000"/>
          </a:xfrm>
        </p:spPr>
        <p:txBody>
          <a:bodyPr/>
          <a:lstStyle>
            <a:lvl1pPr marL="0" indent="0">
              <a:buNone/>
              <a:defRPr/>
            </a:lvl1pPr>
          </a:lstStyle>
          <a:p>
            <a:r>
              <a:rPr lang="en-US"/>
              <a:t>Click icon to add picture</a:t>
            </a:r>
            <a:endParaRPr lang="en-AU" dirty="0"/>
          </a:p>
        </p:txBody>
      </p:sp>
      <p:sp>
        <p:nvSpPr>
          <p:cNvPr id="14" name="Text Placeholder 8">
            <a:extLst>
              <a:ext uri="{FF2B5EF4-FFF2-40B4-BE49-F238E27FC236}">
                <a16:creationId xmlns:a16="http://schemas.microsoft.com/office/drawing/2014/main" id="{16DCCF5C-253F-49BC-8928-084A52092045}"/>
              </a:ext>
            </a:extLst>
          </p:cNvPr>
          <p:cNvSpPr>
            <a:spLocks noGrp="1"/>
          </p:cNvSpPr>
          <p:nvPr>
            <p:ph type="body" sz="quarter" idx="17" hasCustomPrompt="1"/>
          </p:nvPr>
        </p:nvSpPr>
        <p:spPr>
          <a:xfrm>
            <a:off x="6108789" y="4415358"/>
            <a:ext cx="2341308" cy="900163"/>
          </a:xfrm>
        </p:spPr>
        <p:txBody>
          <a:bodyPr anchor="ctr" anchorCtr="0"/>
          <a:lstStyle>
            <a:lvl1pPr marL="0" indent="0" algn="ctr">
              <a:buNone/>
              <a:defRPr/>
            </a:lvl1pPr>
          </a:lstStyle>
          <a:p>
            <a:pPr lvl="0"/>
            <a:r>
              <a:rPr lang="en-AU" dirty="0"/>
              <a:t>Label </a:t>
            </a:r>
            <a:r>
              <a:rPr lang="en-AU" dirty="0" err="1"/>
              <a:t>label</a:t>
            </a:r>
            <a:r>
              <a:rPr lang="en-AU" dirty="0"/>
              <a:t> labels</a:t>
            </a:r>
          </a:p>
        </p:txBody>
      </p:sp>
      <p:sp>
        <p:nvSpPr>
          <p:cNvPr id="17" name="Picture Placeholder 10">
            <a:extLst>
              <a:ext uri="{FF2B5EF4-FFF2-40B4-BE49-F238E27FC236}">
                <a16:creationId xmlns:a16="http://schemas.microsoft.com/office/drawing/2014/main" id="{53619D15-4BD5-4D22-B128-5A57E4D9B0F2}"/>
              </a:ext>
            </a:extLst>
          </p:cNvPr>
          <p:cNvSpPr>
            <a:spLocks noGrp="1"/>
          </p:cNvSpPr>
          <p:nvPr>
            <p:ph type="pic" sz="quarter" idx="20"/>
          </p:nvPr>
        </p:nvSpPr>
        <p:spPr>
          <a:xfrm>
            <a:off x="9264883" y="3095369"/>
            <a:ext cx="1260000" cy="1260000"/>
          </a:xfrm>
        </p:spPr>
        <p:txBody>
          <a:bodyPr/>
          <a:lstStyle>
            <a:lvl1pPr marL="0" indent="0">
              <a:buNone/>
              <a:defRPr/>
            </a:lvl1pPr>
          </a:lstStyle>
          <a:p>
            <a:r>
              <a:rPr lang="en-US"/>
              <a:t>Click icon to add picture</a:t>
            </a:r>
            <a:endParaRPr lang="en-AU" dirty="0"/>
          </a:p>
        </p:txBody>
      </p:sp>
      <p:sp>
        <p:nvSpPr>
          <p:cNvPr id="16" name="Text Placeholder 8">
            <a:extLst>
              <a:ext uri="{FF2B5EF4-FFF2-40B4-BE49-F238E27FC236}">
                <a16:creationId xmlns:a16="http://schemas.microsoft.com/office/drawing/2014/main" id="{250276EB-C87B-4E15-BD0A-4D4AB9347DC8}"/>
              </a:ext>
            </a:extLst>
          </p:cNvPr>
          <p:cNvSpPr>
            <a:spLocks noGrp="1"/>
          </p:cNvSpPr>
          <p:nvPr>
            <p:ph type="body" sz="quarter" idx="19" hasCustomPrompt="1"/>
          </p:nvPr>
        </p:nvSpPr>
        <p:spPr>
          <a:xfrm>
            <a:off x="8724229" y="4415358"/>
            <a:ext cx="2341308" cy="900163"/>
          </a:xfrm>
        </p:spPr>
        <p:txBody>
          <a:bodyPr anchor="ctr" anchorCtr="0"/>
          <a:lstStyle>
            <a:lvl1pPr marL="0" indent="0" algn="ctr">
              <a:buNone/>
              <a:defRPr/>
            </a:lvl1pPr>
          </a:lstStyle>
          <a:p>
            <a:pPr lvl="0"/>
            <a:r>
              <a:rPr lang="en-AU" dirty="0"/>
              <a:t>Label </a:t>
            </a:r>
            <a:r>
              <a:rPr lang="en-AU" dirty="0" err="1"/>
              <a:t>label</a:t>
            </a:r>
            <a:r>
              <a:rPr lang="en-AU" dirty="0"/>
              <a:t> labels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45828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with small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E4F0-01DD-461A-948A-57774613CC5D}"/>
              </a:ext>
            </a:extLst>
          </p:cNvPr>
          <p:cNvSpPr>
            <a:spLocks noGrp="1"/>
          </p:cNvSpPr>
          <p:nvPr>
            <p:ph type="title"/>
          </p:nvPr>
        </p:nvSpPr>
        <p:spPr>
          <a:xfrm>
            <a:off x="695940" y="1351027"/>
            <a:ext cx="10515600" cy="1325563"/>
          </a:xfrm>
        </p:spPr>
        <p:txBody>
          <a:bodyPr anchor="b" anchorCtr="0"/>
          <a:lstStyle/>
          <a:p>
            <a:r>
              <a:rPr lang="en-US"/>
              <a:t>Click to edit Master title style</a:t>
            </a:r>
            <a:endParaRPr lang="en-AU"/>
          </a:p>
        </p:txBody>
      </p:sp>
      <p:sp>
        <p:nvSpPr>
          <p:cNvPr id="9" name="Picture Placeholder 8">
            <a:extLst>
              <a:ext uri="{FF2B5EF4-FFF2-40B4-BE49-F238E27FC236}">
                <a16:creationId xmlns:a16="http://schemas.microsoft.com/office/drawing/2014/main" id="{F1723293-B189-4FED-A741-A7F28E7D69EE}"/>
              </a:ext>
            </a:extLst>
          </p:cNvPr>
          <p:cNvSpPr>
            <a:spLocks noGrp="1"/>
          </p:cNvSpPr>
          <p:nvPr>
            <p:ph type="pic" sz="quarter" idx="13" hasCustomPrompt="1"/>
          </p:nvPr>
        </p:nvSpPr>
        <p:spPr>
          <a:xfrm>
            <a:off x="695940" y="2893734"/>
            <a:ext cx="514350" cy="515937"/>
          </a:xfrm>
        </p:spPr>
        <p:txBody>
          <a:bodyPr/>
          <a:lstStyle>
            <a:lvl1pPr marL="0" indent="0" algn="ctr">
              <a:buNone/>
              <a:defRPr/>
            </a:lvl1pPr>
          </a:lstStyle>
          <a:p>
            <a:r>
              <a:rPr lang="en-AU" dirty="0"/>
              <a:t>X</a:t>
            </a:r>
          </a:p>
        </p:txBody>
      </p:sp>
      <p:sp>
        <p:nvSpPr>
          <p:cNvPr id="3" name="Content Placeholder 2">
            <a:extLst>
              <a:ext uri="{FF2B5EF4-FFF2-40B4-BE49-F238E27FC236}">
                <a16:creationId xmlns:a16="http://schemas.microsoft.com/office/drawing/2014/main" id="{F638A2AE-22C1-4A53-976A-EC1AAF5CA14F}"/>
              </a:ext>
            </a:extLst>
          </p:cNvPr>
          <p:cNvSpPr>
            <a:spLocks noGrp="1"/>
          </p:cNvSpPr>
          <p:nvPr>
            <p:ph idx="1"/>
          </p:nvPr>
        </p:nvSpPr>
        <p:spPr>
          <a:xfrm>
            <a:off x="1325947" y="2819475"/>
            <a:ext cx="6930078" cy="664457"/>
          </a:xfrm>
        </p:spPr>
        <p:txBody>
          <a:bodyPr anchor="ctr" anchorCtr="0">
            <a:normAutofit/>
          </a:bodyPr>
          <a:lstStyle>
            <a:lvl1pPr marL="0" indent="0">
              <a:buNone/>
              <a:defRPr sz="2800"/>
            </a:lvl1pPr>
          </a:lstStyle>
          <a:p>
            <a:pPr lvl="0"/>
            <a:r>
              <a:rPr lang="en-US"/>
              <a:t>Click to edit Master text styles</a:t>
            </a:r>
          </a:p>
        </p:txBody>
      </p:sp>
      <p:sp>
        <p:nvSpPr>
          <p:cNvPr id="11" name="Picture Placeholder 8">
            <a:extLst>
              <a:ext uri="{FF2B5EF4-FFF2-40B4-BE49-F238E27FC236}">
                <a16:creationId xmlns:a16="http://schemas.microsoft.com/office/drawing/2014/main" id="{031F51E0-67A1-42EC-AA5F-790F85FFF17F}"/>
              </a:ext>
            </a:extLst>
          </p:cNvPr>
          <p:cNvSpPr>
            <a:spLocks noGrp="1"/>
          </p:cNvSpPr>
          <p:nvPr>
            <p:ph type="pic" sz="quarter" idx="15" hasCustomPrompt="1"/>
          </p:nvPr>
        </p:nvSpPr>
        <p:spPr>
          <a:xfrm>
            <a:off x="695940" y="3583263"/>
            <a:ext cx="514350" cy="515937"/>
          </a:xfrm>
        </p:spPr>
        <p:txBody>
          <a:bodyPr/>
          <a:lstStyle>
            <a:lvl1pPr marL="0" indent="0" algn="ctr">
              <a:buNone/>
              <a:defRPr/>
            </a:lvl1pPr>
          </a:lstStyle>
          <a:p>
            <a:r>
              <a:rPr lang="en-AU" dirty="0"/>
              <a:t>X</a:t>
            </a:r>
          </a:p>
        </p:txBody>
      </p:sp>
      <p:sp>
        <p:nvSpPr>
          <p:cNvPr id="10" name="Content Placeholder 2">
            <a:extLst>
              <a:ext uri="{FF2B5EF4-FFF2-40B4-BE49-F238E27FC236}">
                <a16:creationId xmlns:a16="http://schemas.microsoft.com/office/drawing/2014/main" id="{7D6DD571-5286-44BC-A7B4-147F0E7A4D1A}"/>
              </a:ext>
            </a:extLst>
          </p:cNvPr>
          <p:cNvSpPr>
            <a:spLocks noGrp="1"/>
          </p:cNvSpPr>
          <p:nvPr>
            <p:ph idx="14"/>
          </p:nvPr>
        </p:nvSpPr>
        <p:spPr>
          <a:xfrm>
            <a:off x="1325947" y="3509004"/>
            <a:ext cx="6930078" cy="664457"/>
          </a:xfrm>
        </p:spPr>
        <p:txBody>
          <a:bodyPr anchor="ctr" anchorCtr="0">
            <a:normAutofit/>
          </a:bodyPr>
          <a:lstStyle>
            <a:lvl1pPr marL="0" indent="0">
              <a:buNone/>
              <a:defRPr sz="2800"/>
            </a:lvl1pPr>
          </a:lstStyle>
          <a:p>
            <a:pPr lvl="0"/>
            <a:r>
              <a:rPr lang="en-US"/>
              <a:t>Click to edit Master text styles</a:t>
            </a:r>
          </a:p>
        </p:txBody>
      </p:sp>
      <p:sp>
        <p:nvSpPr>
          <p:cNvPr id="13" name="Picture Placeholder 8">
            <a:extLst>
              <a:ext uri="{FF2B5EF4-FFF2-40B4-BE49-F238E27FC236}">
                <a16:creationId xmlns:a16="http://schemas.microsoft.com/office/drawing/2014/main" id="{001E52BA-B263-4689-B922-BC4785CDABC4}"/>
              </a:ext>
            </a:extLst>
          </p:cNvPr>
          <p:cNvSpPr>
            <a:spLocks noGrp="1"/>
          </p:cNvSpPr>
          <p:nvPr>
            <p:ph type="pic" sz="quarter" idx="17" hasCustomPrompt="1"/>
          </p:nvPr>
        </p:nvSpPr>
        <p:spPr>
          <a:xfrm>
            <a:off x="695940" y="4250368"/>
            <a:ext cx="514350" cy="515937"/>
          </a:xfrm>
        </p:spPr>
        <p:txBody>
          <a:bodyPr/>
          <a:lstStyle>
            <a:lvl1pPr marL="0" indent="0" algn="ctr">
              <a:buNone/>
              <a:defRPr/>
            </a:lvl1pPr>
          </a:lstStyle>
          <a:p>
            <a:r>
              <a:rPr lang="en-AU" dirty="0"/>
              <a:t>X</a:t>
            </a:r>
          </a:p>
        </p:txBody>
      </p:sp>
      <p:sp>
        <p:nvSpPr>
          <p:cNvPr id="12" name="Content Placeholder 2">
            <a:extLst>
              <a:ext uri="{FF2B5EF4-FFF2-40B4-BE49-F238E27FC236}">
                <a16:creationId xmlns:a16="http://schemas.microsoft.com/office/drawing/2014/main" id="{4BBC1BB3-7D2A-4F69-93B6-03F3C72F0FE3}"/>
              </a:ext>
            </a:extLst>
          </p:cNvPr>
          <p:cNvSpPr>
            <a:spLocks noGrp="1"/>
          </p:cNvSpPr>
          <p:nvPr>
            <p:ph idx="16"/>
          </p:nvPr>
        </p:nvSpPr>
        <p:spPr>
          <a:xfrm>
            <a:off x="1325947" y="4176109"/>
            <a:ext cx="6930078" cy="664457"/>
          </a:xfrm>
        </p:spPr>
        <p:txBody>
          <a:bodyPr anchor="ctr" anchorCtr="0">
            <a:normAutofit/>
          </a:bodyPr>
          <a:lstStyle>
            <a:lvl1pPr marL="0" indent="0">
              <a:buNone/>
              <a:defRPr sz="2800"/>
            </a:lvl1pPr>
          </a:lstStyle>
          <a:p>
            <a:pPr lvl="0"/>
            <a:r>
              <a:rPr lang="en-US"/>
              <a:t>Click to edit Master text styles</a:t>
            </a:r>
          </a:p>
        </p:txBody>
      </p:sp>
      <p:sp>
        <p:nvSpPr>
          <p:cNvPr id="15" name="Picture Placeholder 8">
            <a:extLst>
              <a:ext uri="{FF2B5EF4-FFF2-40B4-BE49-F238E27FC236}">
                <a16:creationId xmlns:a16="http://schemas.microsoft.com/office/drawing/2014/main" id="{3EA290BE-B515-457A-AC4B-FC60E821E83F}"/>
              </a:ext>
            </a:extLst>
          </p:cNvPr>
          <p:cNvSpPr>
            <a:spLocks noGrp="1"/>
          </p:cNvSpPr>
          <p:nvPr>
            <p:ph type="pic" sz="quarter" idx="19" hasCustomPrompt="1"/>
          </p:nvPr>
        </p:nvSpPr>
        <p:spPr>
          <a:xfrm>
            <a:off x="695940" y="4914825"/>
            <a:ext cx="514350" cy="515937"/>
          </a:xfrm>
        </p:spPr>
        <p:txBody>
          <a:bodyPr/>
          <a:lstStyle>
            <a:lvl1pPr marL="0" indent="0" algn="ctr">
              <a:buNone/>
              <a:defRPr/>
            </a:lvl1pPr>
          </a:lstStyle>
          <a:p>
            <a:r>
              <a:rPr lang="en-AU" dirty="0"/>
              <a:t>X</a:t>
            </a:r>
          </a:p>
        </p:txBody>
      </p:sp>
      <p:sp>
        <p:nvSpPr>
          <p:cNvPr id="14" name="Content Placeholder 2">
            <a:extLst>
              <a:ext uri="{FF2B5EF4-FFF2-40B4-BE49-F238E27FC236}">
                <a16:creationId xmlns:a16="http://schemas.microsoft.com/office/drawing/2014/main" id="{96ED5CAB-8D8F-430A-88B5-1AC9639EBF08}"/>
              </a:ext>
            </a:extLst>
          </p:cNvPr>
          <p:cNvSpPr>
            <a:spLocks noGrp="1"/>
          </p:cNvSpPr>
          <p:nvPr>
            <p:ph idx="18"/>
          </p:nvPr>
        </p:nvSpPr>
        <p:spPr>
          <a:xfrm>
            <a:off x="1325947" y="4840566"/>
            <a:ext cx="6930078" cy="664457"/>
          </a:xfrm>
        </p:spPr>
        <p:txBody>
          <a:bodyPr anchor="ctr" anchorCtr="0">
            <a:normAutofit/>
          </a:bodyPr>
          <a:lstStyle>
            <a:lvl1pPr marL="0" indent="0">
              <a:buNone/>
              <a:defRPr sz="2800"/>
            </a:lvl1pPr>
          </a:lstStyle>
          <a:p>
            <a:pPr lvl="0"/>
            <a:r>
              <a:rPr lang="en-US"/>
              <a:t>Click to edit Master text styles</a:t>
            </a:r>
          </a:p>
        </p:txBody>
      </p:sp>
      <p:sp>
        <p:nvSpPr>
          <p:cNvPr id="4" name="Date Placeholder 3">
            <a:extLst>
              <a:ext uri="{FF2B5EF4-FFF2-40B4-BE49-F238E27FC236}">
                <a16:creationId xmlns:a16="http://schemas.microsoft.com/office/drawing/2014/main" id="{499D47AF-CCE8-499A-A881-2900F1809EDE}"/>
              </a:ext>
            </a:extLst>
          </p:cNvPr>
          <p:cNvSpPr>
            <a:spLocks noGrp="1"/>
          </p:cNvSpPr>
          <p:nvPr>
            <p:ph type="dt" sz="half" idx="10"/>
          </p:nvPr>
        </p:nvSpPr>
        <p:spPr/>
        <p:txBody>
          <a:bodyPr/>
          <a:lstStyle/>
          <a:p>
            <a:fld id="{31D3A16D-FCF1-4BEB-981E-C649F9DDE970}" type="datetimeFigureOut">
              <a:rPr lang="en-AU" smtClean="0"/>
              <a:t>16/03/2023</a:t>
            </a:fld>
            <a:endParaRPr lang="en-AU"/>
          </a:p>
        </p:txBody>
      </p:sp>
      <p:sp>
        <p:nvSpPr>
          <p:cNvPr id="5" name="Footer Placeholder 4">
            <a:extLst>
              <a:ext uri="{FF2B5EF4-FFF2-40B4-BE49-F238E27FC236}">
                <a16:creationId xmlns:a16="http://schemas.microsoft.com/office/drawing/2014/main" id="{42BFC328-9694-4381-AA5B-5EB7E12E3D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15B1-4879-41DC-A02D-FCE1578D8E84}"/>
              </a:ext>
            </a:extLst>
          </p:cNvPr>
          <p:cNvSpPr>
            <a:spLocks noGrp="1"/>
          </p:cNvSpPr>
          <p:nvPr>
            <p:ph type="sldNum" sz="quarter" idx="12"/>
          </p:nvPr>
        </p:nvSpPr>
        <p:spPr/>
        <p:txBody>
          <a:bodyPr/>
          <a:lstStyle/>
          <a:p>
            <a:fld id="{292AF132-7B38-41DA-BE18-8F618D1B7697}" type="slidenum">
              <a:rPr lang="en-AU" smtClean="0"/>
              <a:t>‹#›</a:t>
            </a:fld>
            <a:endParaRPr lang="en-AU"/>
          </a:p>
        </p:txBody>
      </p:sp>
    </p:spTree>
    <p:extLst>
      <p:ext uri="{BB962C8B-B14F-4D97-AF65-F5344CB8AC3E}">
        <p14:creationId xmlns:p14="http://schemas.microsoft.com/office/powerpoint/2010/main" val="92089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E091A-7363-4B31-B4A8-C2948A228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1E9FD1F6-CF1B-42AD-9A7B-2B8957FD0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12BD5E2-DA1B-4EB4-9C28-E242339FC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696969"/>
                </a:solidFill>
              </a:defRPr>
            </a:lvl1pPr>
          </a:lstStyle>
          <a:p>
            <a:fld id="{31D3A16D-FCF1-4BEB-981E-C649F9DDE970}" type="datetimeFigureOut">
              <a:rPr lang="en-AU" smtClean="0"/>
              <a:pPr/>
              <a:t>16/03/2023</a:t>
            </a:fld>
            <a:endParaRPr lang="en-AU"/>
          </a:p>
        </p:txBody>
      </p:sp>
      <p:sp>
        <p:nvSpPr>
          <p:cNvPr id="5" name="Footer Placeholder 4">
            <a:extLst>
              <a:ext uri="{FF2B5EF4-FFF2-40B4-BE49-F238E27FC236}">
                <a16:creationId xmlns:a16="http://schemas.microsoft.com/office/drawing/2014/main" id="{F4960A23-E6B8-4A3C-8057-76DC0891F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696969"/>
                </a:solidFill>
              </a:defRPr>
            </a:lvl1pPr>
          </a:lstStyle>
          <a:p>
            <a:endParaRPr lang="en-AU"/>
          </a:p>
        </p:txBody>
      </p:sp>
      <p:sp>
        <p:nvSpPr>
          <p:cNvPr id="6" name="Slide Number Placeholder 5">
            <a:extLst>
              <a:ext uri="{FF2B5EF4-FFF2-40B4-BE49-F238E27FC236}">
                <a16:creationId xmlns:a16="http://schemas.microsoft.com/office/drawing/2014/main" id="{D50EF27F-4662-4086-ABA6-F1A8EB709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696969"/>
                </a:solidFill>
              </a:defRPr>
            </a:lvl1pPr>
          </a:lstStyle>
          <a:p>
            <a:fld id="{292AF132-7B38-41DA-BE18-8F618D1B7697}" type="slidenum">
              <a:rPr lang="en-AU" smtClean="0"/>
              <a:pPr/>
              <a:t>‹#›</a:t>
            </a:fld>
            <a:endParaRPr lang="en-AU"/>
          </a:p>
        </p:txBody>
      </p:sp>
    </p:spTree>
    <p:extLst>
      <p:ext uri="{BB962C8B-B14F-4D97-AF65-F5344CB8AC3E}">
        <p14:creationId xmlns:p14="http://schemas.microsoft.com/office/powerpoint/2010/main" val="4200568673"/>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49" r:id="rId3"/>
    <p:sldLayoutId id="2147483650" r:id="rId4"/>
    <p:sldLayoutId id="2147483660" r:id="rId5"/>
    <p:sldLayoutId id="2147483671" r:id="rId6"/>
    <p:sldLayoutId id="2147483664" r:id="rId7"/>
    <p:sldLayoutId id="2147483678" r:id="rId8"/>
    <p:sldLayoutId id="2147483665" r:id="rId9"/>
    <p:sldLayoutId id="2147483673" r:id="rId10"/>
    <p:sldLayoutId id="2147483668" r:id="rId11"/>
    <p:sldLayoutId id="2147483680" r:id="rId12"/>
    <p:sldLayoutId id="2147483662" r:id="rId13"/>
    <p:sldLayoutId id="2147483669" r:id="rId14"/>
    <p:sldLayoutId id="2147483661" r:id="rId15"/>
    <p:sldLayoutId id="2147483663" r:id="rId16"/>
    <p:sldLayoutId id="2147483652" r:id="rId17"/>
    <p:sldLayoutId id="2147483653" r:id="rId18"/>
    <p:sldLayoutId id="2147483654" r:id="rId19"/>
    <p:sldLayoutId id="2147483655" r:id="rId20"/>
    <p:sldLayoutId id="2147483656" r:id="rId21"/>
    <p:sldLayoutId id="2147483657" r:id="rId2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s://drafts.csswg.org/css-color/#css-system-color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developer.mozilla.org/en-US/docs/Web/CSS/@media/forced-color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smashingmagazine.com/2022/06/guide-windows-high-contrast-mode/"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intopia.digital/"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mailto:hello@intopia.digit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ebaim.org/projects/lowvisionsurvey2/#a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github.com/melanierichards/talks/blob/main/2019/color-contrast-view-source/slides/melanie-richards-the-tailored-web--with-note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D41445-7B7D-A039-2C4D-32E80582ADFA}"/>
              </a:ext>
            </a:extLst>
          </p:cNvPr>
          <p:cNvSpPr>
            <a:spLocks noGrp="1"/>
          </p:cNvSpPr>
          <p:nvPr>
            <p:ph type="title"/>
          </p:nvPr>
        </p:nvSpPr>
        <p:spPr/>
        <p:txBody>
          <a:bodyPr/>
          <a:lstStyle/>
          <a:p>
            <a:r>
              <a:rPr lang="en-AU" dirty="0"/>
              <a:t>Supporting High Contrast</a:t>
            </a:r>
          </a:p>
        </p:txBody>
      </p:sp>
      <p:sp>
        <p:nvSpPr>
          <p:cNvPr id="8" name="Text Placeholder 7">
            <a:extLst>
              <a:ext uri="{FF2B5EF4-FFF2-40B4-BE49-F238E27FC236}">
                <a16:creationId xmlns:a16="http://schemas.microsoft.com/office/drawing/2014/main" id="{A01C8AF0-C3AA-5C7B-754B-4D44FB5E55E8}"/>
              </a:ext>
            </a:extLst>
          </p:cNvPr>
          <p:cNvSpPr>
            <a:spLocks noGrp="1"/>
          </p:cNvSpPr>
          <p:nvPr>
            <p:ph type="body" sz="quarter" idx="13"/>
          </p:nvPr>
        </p:nvSpPr>
        <p:spPr/>
        <p:txBody>
          <a:bodyPr/>
          <a:lstStyle/>
          <a:p>
            <a:r>
              <a:rPr lang="en-AU" dirty="0"/>
              <a:t>Julie Grundy</a:t>
            </a:r>
          </a:p>
        </p:txBody>
      </p:sp>
      <p:sp>
        <p:nvSpPr>
          <p:cNvPr id="9" name="Text Placeholder 8">
            <a:extLst>
              <a:ext uri="{FF2B5EF4-FFF2-40B4-BE49-F238E27FC236}">
                <a16:creationId xmlns:a16="http://schemas.microsoft.com/office/drawing/2014/main" id="{85552947-0B51-E69C-BEF4-A538AFDDDB80}"/>
              </a:ext>
            </a:extLst>
          </p:cNvPr>
          <p:cNvSpPr>
            <a:spLocks noGrp="1"/>
          </p:cNvSpPr>
          <p:nvPr>
            <p:ph type="body" sz="quarter" idx="14"/>
          </p:nvPr>
        </p:nvSpPr>
        <p:spPr>
          <a:xfrm>
            <a:off x="1280915" y="4979465"/>
            <a:ext cx="5391149" cy="432172"/>
          </a:xfrm>
        </p:spPr>
        <p:txBody>
          <a:bodyPr/>
          <a:lstStyle/>
          <a:p>
            <a:r>
              <a:rPr lang="en-AU" dirty="0"/>
              <a:t>Senior Digital Accessibility Consultant</a:t>
            </a:r>
          </a:p>
        </p:txBody>
      </p:sp>
    </p:spTree>
    <p:extLst>
      <p:ext uri="{BB962C8B-B14F-4D97-AF65-F5344CB8AC3E}">
        <p14:creationId xmlns:p14="http://schemas.microsoft.com/office/powerpoint/2010/main" val="137496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7BAC-1227-BB8B-FF99-67ED32BFB367}"/>
              </a:ext>
            </a:extLst>
          </p:cNvPr>
          <p:cNvSpPr>
            <a:spLocks noGrp="1"/>
          </p:cNvSpPr>
          <p:nvPr>
            <p:ph type="ctrTitle"/>
          </p:nvPr>
        </p:nvSpPr>
        <p:spPr/>
        <p:txBody>
          <a:bodyPr/>
          <a:lstStyle/>
          <a:p>
            <a:r>
              <a:rPr lang="en-AU" dirty="0"/>
              <a:t>Supporting WHCM</a:t>
            </a:r>
          </a:p>
        </p:txBody>
      </p:sp>
    </p:spTree>
    <p:extLst>
      <p:ext uri="{BB962C8B-B14F-4D97-AF65-F5344CB8AC3E}">
        <p14:creationId xmlns:p14="http://schemas.microsoft.com/office/powerpoint/2010/main" val="374386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DDB9-0534-E635-AA61-8B2B265EDF8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Demonstration</a:t>
            </a:r>
          </a:p>
        </p:txBody>
      </p:sp>
      <p:pic>
        <p:nvPicPr>
          <p:cNvPr id="6" name="Picture 5" descr="My demonstration page. A mostly blue login page, with a menu above, two input for account number and password, and a yellow login button. The account number field is in an error state.">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6862" y="471487"/>
            <a:ext cx="9058275" cy="5915025"/>
          </a:xfrm>
          <a:prstGeom prst="rect">
            <a:avLst/>
          </a:prstGeom>
        </p:spPr>
      </p:pic>
    </p:spTree>
    <p:extLst>
      <p:ext uri="{BB962C8B-B14F-4D97-AF65-F5344CB8AC3E}">
        <p14:creationId xmlns:p14="http://schemas.microsoft.com/office/powerpoint/2010/main" val="20628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71C5-DCCC-051C-6B6A-46DEC8C6B93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Same page, more contrast</a:t>
            </a:r>
          </a:p>
        </p:txBody>
      </p:sp>
      <p:pic>
        <p:nvPicPr>
          <p:cNvPr id="6" name="Picture 5" descr="The same page with Windows High Contrast turned on. The background of the page is now black, text is white, links and buttons are lime green. It is difficult to see the inputs, the button and a sub-menu icon in the menu.">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6862" y="477983"/>
            <a:ext cx="9058275" cy="5902032"/>
          </a:xfrm>
          <a:prstGeom prst="rect">
            <a:avLst/>
          </a:prstGeom>
        </p:spPr>
      </p:pic>
    </p:spTree>
    <p:extLst>
      <p:ext uri="{BB962C8B-B14F-4D97-AF65-F5344CB8AC3E}">
        <p14:creationId xmlns:p14="http://schemas.microsoft.com/office/powerpoint/2010/main" val="331733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E95F-21A5-98F3-3EB3-B8991C77C597}"/>
              </a:ext>
            </a:extLst>
          </p:cNvPr>
          <p:cNvSpPr>
            <a:spLocks noGrp="1"/>
          </p:cNvSpPr>
          <p:nvPr>
            <p:ph type="title"/>
          </p:nvPr>
        </p:nvSpPr>
        <p:spPr/>
        <p:txBody>
          <a:bodyPr/>
          <a:lstStyle/>
          <a:p>
            <a:r>
              <a:rPr lang="en-AU" dirty="0"/>
              <a:t>Your most important tool</a:t>
            </a:r>
          </a:p>
        </p:txBody>
      </p:sp>
      <p:sp>
        <p:nvSpPr>
          <p:cNvPr id="3" name="Content Placeholder 2">
            <a:extLst>
              <a:ext uri="{FF2B5EF4-FFF2-40B4-BE49-F238E27FC236}">
                <a16:creationId xmlns:a16="http://schemas.microsoft.com/office/drawing/2014/main" id="{2C7C24B2-BD7B-574E-A597-ED2FD93C03C5}"/>
              </a:ext>
            </a:extLst>
          </p:cNvPr>
          <p:cNvSpPr>
            <a:spLocks noGrp="1"/>
          </p:cNvSpPr>
          <p:nvPr>
            <p:ph idx="1"/>
          </p:nvPr>
        </p:nvSpPr>
        <p:spPr/>
        <p:txBody>
          <a:bodyPr/>
          <a:lstStyle/>
          <a:p>
            <a:r>
              <a:rPr lang="en-AU" dirty="0">
                <a:latin typeface="Consolas" panose="020B0609020204030204" pitchFamily="49" charset="0"/>
              </a:rPr>
              <a:t>.item {</a:t>
            </a:r>
            <a:br>
              <a:rPr lang="en-AU" dirty="0">
                <a:latin typeface="Consolas" panose="020B0609020204030204" pitchFamily="49" charset="0"/>
              </a:rPr>
            </a:br>
            <a:r>
              <a:rPr lang="en-AU" dirty="0">
                <a:latin typeface="Consolas" panose="020B0609020204030204" pitchFamily="49" charset="0"/>
              </a:rPr>
              <a:t>  border-width: 1px;</a:t>
            </a:r>
            <a:br>
              <a:rPr lang="en-AU" dirty="0">
                <a:latin typeface="Consolas" panose="020B0609020204030204" pitchFamily="49" charset="0"/>
              </a:rPr>
            </a:br>
            <a:r>
              <a:rPr lang="en-AU" dirty="0">
                <a:latin typeface="Consolas" panose="020B0609020204030204" pitchFamily="49" charset="0"/>
              </a:rPr>
              <a:t>  border-style: solid;</a:t>
            </a:r>
          </a:p>
          <a:p>
            <a:r>
              <a:rPr lang="en-AU" dirty="0">
                <a:latin typeface="Consolas" panose="020B0609020204030204" pitchFamily="49" charset="0"/>
              </a:rPr>
              <a:t>}</a:t>
            </a:r>
          </a:p>
        </p:txBody>
      </p:sp>
      <p:sp>
        <p:nvSpPr>
          <p:cNvPr id="4" name="Text Placeholder 3">
            <a:extLst>
              <a:ext uri="{FF2B5EF4-FFF2-40B4-BE49-F238E27FC236}">
                <a16:creationId xmlns:a16="http://schemas.microsoft.com/office/drawing/2014/main" id="{F72A39A0-7D5C-FA31-448C-A9A55142AE94}"/>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273155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6EAE-229D-7BAF-01CF-23AAA3D7737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Demo with borders</a:t>
            </a:r>
          </a:p>
        </p:txBody>
      </p:sp>
      <p:pic>
        <p:nvPicPr>
          <p:cNvPr id="6" name="Picture 5" descr="The page now has white borders around the shapes of the inputs and button.">
            <a:extLst>
              <a:ext uri="{FF2B5EF4-FFF2-40B4-BE49-F238E27FC236}">
                <a16:creationId xmlns:a16="http://schemas.microsoft.com/office/drawing/2014/main" id="{25228C0A-4F9D-173B-2945-E1D5B0F053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9440" y="450056"/>
            <a:ext cx="9093120" cy="5957888"/>
          </a:xfrm>
          <a:prstGeom prst="rect">
            <a:avLst/>
          </a:prstGeom>
        </p:spPr>
      </p:pic>
    </p:spTree>
    <p:extLst>
      <p:ext uri="{BB962C8B-B14F-4D97-AF65-F5344CB8AC3E}">
        <p14:creationId xmlns:p14="http://schemas.microsoft.com/office/powerpoint/2010/main" val="232798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7AE9E8-1773-B680-1B31-6908B3B9BB8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Border choices</a:t>
            </a:r>
          </a:p>
        </p:txBody>
      </p:sp>
      <p:pic>
        <p:nvPicPr>
          <p:cNvPr id="6" name="Picture 5" descr="The new border on the password input is the same colour as the background of the page, so you can't tell it has changed.">
            <a:extLst>
              <a:ext uri="{FF2B5EF4-FFF2-40B4-BE49-F238E27FC236}">
                <a16:creationId xmlns:a16="http://schemas.microsoft.com/office/drawing/2014/main" id="{25228C0A-4F9D-173B-2945-E1D5B0F053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9440" y="452939"/>
            <a:ext cx="9093120" cy="5952121"/>
          </a:xfrm>
          <a:prstGeom prst="rect">
            <a:avLst/>
          </a:prstGeom>
        </p:spPr>
      </p:pic>
      <p:sp>
        <p:nvSpPr>
          <p:cNvPr id="2" name="Callout: Line 1">
            <a:extLst>
              <a:ext uri="{FF2B5EF4-FFF2-40B4-BE49-F238E27FC236}">
                <a16:creationId xmlns:a16="http://schemas.microsoft.com/office/drawing/2014/main" id="{09B3525D-EC12-FBA3-0DB9-A4E19F3991F5}"/>
              </a:ext>
            </a:extLst>
          </p:cNvPr>
          <p:cNvSpPr/>
          <p:nvPr/>
        </p:nvSpPr>
        <p:spPr>
          <a:xfrm>
            <a:off x="6456040" y="2204864"/>
            <a:ext cx="3744416" cy="504056"/>
          </a:xfrm>
          <a:prstGeom prst="borderCallout1">
            <a:avLst>
              <a:gd name="adj1" fmla="val 50341"/>
              <a:gd name="adj2" fmla="val -250"/>
              <a:gd name="adj3" fmla="val 236737"/>
              <a:gd name="adj4" fmla="val -32979"/>
            </a:avLst>
          </a:prstGeom>
          <a:ln w="28575">
            <a:solidFill>
              <a:srgbClr val="D3420D"/>
            </a:solidFill>
            <a:headEnd type="none"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onsolas" panose="020B0609020204030204" pitchFamily="49" charset="0"/>
              </a:rPr>
              <a:t>border: 1px solid #ced4da;</a:t>
            </a:r>
          </a:p>
        </p:txBody>
      </p:sp>
    </p:spTree>
    <p:extLst>
      <p:ext uri="{BB962C8B-B14F-4D97-AF65-F5344CB8AC3E}">
        <p14:creationId xmlns:p14="http://schemas.microsoft.com/office/powerpoint/2010/main" val="427547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A950D9-C0F9-123B-AF2E-F12D4B51D76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Transparent is an option</a:t>
            </a:r>
          </a:p>
        </p:txBody>
      </p:sp>
      <p:pic>
        <p:nvPicPr>
          <p:cNvPr id="6" name="Picture 5" descr="The new border on the login button is invisible.">
            <a:extLst>
              <a:ext uri="{FF2B5EF4-FFF2-40B4-BE49-F238E27FC236}">
                <a16:creationId xmlns:a16="http://schemas.microsoft.com/office/drawing/2014/main" id="{25228C0A-4F9D-173B-2945-E1D5B0F053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9440" y="452939"/>
            <a:ext cx="9093120" cy="5952121"/>
          </a:xfrm>
          <a:prstGeom prst="rect">
            <a:avLst/>
          </a:prstGeom>
        </p:spPr>
      </p:pic>
      <p:sp>
        <p:nvSpPr>
          <p:cNvPr id="2" name="Callout: Line 1">
            <a:extLst>
              <a:ext uri="{FF2B5EF4-FFF2-40B4-BE49-F238E27FC236}">
                <a16:creationId xmlns:a16="http://schemas.microsoft.com/office/drawing/2014/main" id="{09B3525D-EC12-FBA3-0DB9-A4E19F3991F5}"/>
              </a:ext>
            </a:extLst>
          </p:cNvPr>
          <p:cNvSpPr/>
          <p:nvPr/>
        </p:nvSpPr>
        <p:spPr>
          <a:xfrm>
            <a:off x="5591944" y="4005064"/>
            <a:ext cx="4176464" cy="504056"/>
          </a:xfrm>
          <a:prstGeom prst="borderCallout1">
            <a:avLst>
              <a:gd name="adj1" fmla="val 50341"/>
              <a:gd name="adj2" fmla="val -250"/>
              <a:gd name="adj3" fmla="val -30427"/>
              <a:gd name="adj4" fmla="val -29436"/>
            </a:avLst>
          </a:prstGeom>
          <a:ln w="28575">
            <a:solidFill>
              <a:srgbClr val="D3420D"/>
            </a:solidFill>
            <a:headEnd type="none" w="med" len="med"/>
            <a:tailEnd type="arrow"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onsolas" panose="020B0609020204030204" pitchFamily="49" charset="0"/>
              </a:rPr>
              <a:t>border: 1px solid transparent;</a:t>
            </a:r>
          </a:p>
        </p:txBody>
      </p:sp>
    </p:spTree>
    <p:extLst>
      <p:ext uri="{BB962C8B-B14F-4D97-AF65-F5344CB8AC3E}">
        <p14:creationId xmlns:p14="http://schemas.microsoft.com/office/powerpoint/2010/main" val="15198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2A34-F5B7-15FC-C869-E129C9FBBE1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Focus and icons</a:t>
            </a:r>
          </a:p>
        </p:txBody>
      </p:sp>
      <p:pic>
        <p:nvPicPr>
          <p:cNvPr id="6" name="Picture 5" descr="The page with the sub-menu open. It has a pale background colour on the sub-menu item which has keyboard focus. It overlaps the heading on the page. ">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62" y="471487"/>
            <a:ext cx="9058275" cy="5915025"/>
          </a:xfrm>
          <a:prstGeom prst="rect">
            <a:avLst/>
          </a:prstGeom>
        </p:spPr>
      </p:pic>
    </p:spTree>
    <p:extLst>
      <p:ext uri="{BB962C8B-B14F-4D97-AF65-F5344CB8AC3E}">
        <p14:creationId xmlns:p14="http://schemas.microsoft.com/office/powerpoint/2010/main" val="213215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3DBC-82F2-0197-5A40-6D65438FB1C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Focus and icons in high contrast</a:t>
            </a:r>
          </a:p>
        </p:txBody>
      </p:sp>
      <p:pic>
        <p:nvPicPr>
          <p:cNvPr id="6" name="Picture 5" descr="The open sub-menu in high contrast. There is no way to know which sub-menu item has keyboard focus, and the item text runs into the heading in a confusing way. ">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7751" y="471487"/>
            <a:ext cx="9056497" cy="5915025"/>
          </a:xfrm>
          <a:prstGeom prst="rect">
            <a:avLst/>
          </a:prstGeom>
        </p:spPr>
      </p:pic>
    </p:spTree>
    <p:extLst>
      <p:ext uri="{BB962C8B-B14F-4D97-AF65-F5344CB8AC3E}">
        <p14:creationId xmlns:p14="http://schemas.microsoft.com/office/powerpoint/2010/main" val="403891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96D2-7BF3-8306-7835-2DF38D7BB61C}"/>
              </a:ext>
            </a:extLst>
          </p:cNvPr>
          <p:cNvSpPr>
            <a:spLocks noGrp="1"/>
          </p:cNvSpPr>
          <p:nvPr>
            <p:ph type="title" idx="4294967295"/>
          </p:nvPr>
        </p:nvSpPr>
        <p:spPr>
          <a:xfrm>
            <a:off x="838200" y="-1325563"/>
            <a:ext cx="10515600" cy="722115"/>
          </a:xfrm>
        </p:spPr>
        <p:txBody>
          <a:bodyPr vert="horz" lIns="91440" tIns="45720" rIns="91440" bIns="45720" rtlCol="0" anchor="b">
            <a:normAutofit/>
          </a:bodyPr>
          <a:lstStyle/>
          <a:p>
            <a:r>
              <a:rPr lang="en-AU" dirty="0"/>
              <a:t>Overlapping content zoomed in</a:t>
            </a:r>
          </a:p>
        </p:txBody>
      </p:sp>
      <p:pic>
        <p:nvPicPr>
          <p:cNvPr id="6" name="Picture 5" descr="A zoomed in version of the same high contrast sub-menu. It is even harder to tell that the sub-menu is open, the menu text seems to come in out of nowhere.">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25680" y="-603448"/>
            <a:ext cx="36576000" cy="23888700"/>
          </a:xfrm>
          <a:prstGeom prst="rect">
            <a:avLst/>
          </a:prstGeom>
        </p:spPr>
      </p:pic>
    </p:spTree>
    <p:extLst>
      <p:ext uri="{BB962C8B-B14F-4D97-AF65-F5344CB8AC3E}">
        <p14:creationId xmlns:p14="http://schemas.microsoft.com/office/powerpoint/2010/main" val="49238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23F4-3BAE-5C26-BE9F-B6BCFBE0B3CA}"/>
              </a:ext>
            </a:extLst>
          </p:cNvPr>
          <p:cNvSpPr>
            <a:spLocks noGrp="1"/>
          </p:cNvSpPr>
          <p:nvPr>
            <p:ph type="ctrTitle"/>
          </p:nvPr>
        </p:nvSpPr>
        <p:spPr/>
        <p:txBody>
          <a:bodyPr/>
          <a:lstStyle/>
          <a:p>
            <a:r>
              <a:rPr lang="en-AU" dirty="0"/>
              <a:t>High contrast themes</a:t>
            </a:r>
          </a:p>
        </p:txBody>
      </p:sp>
    </p:spTree>
    <p:extLst>
      <p:ext uri="{BB962C8B-B14F-4D97-AF65-F5344CB8AC3E}">
        <p14:creationId xmlns:p14="http://schemas.microsoft.com/office/powerpoint/2010/main" val="329682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4221-1AA6-B0AE-54A0-8B974FEC409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That's better</a:t>
            </a:r>
          </a:p>
        </p:txBody>
      </p:sp>
      <p:pic>
        <p:nvPicPr>
          <p:cNvPr id="6" name="Picture 5" descr="The same sub-menu now has a solid white border around it, and a dotted border on the item which has keyboard focus. It makes it easier to understand that the sub-menu is positioned over the top of the page's heading.">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7751" y="473845"/>
            <a:ext cx="9056497" cy="5910308"/>
          </a:xfrm>
          <a:prstGeom prst="rect">
            <a:avLst/>
          </a:prstGeom>
        </p:spPr>
      </p:pic>
    </p:spTree>
    <p:extLst>
      <p:ext uri="{BB962C8B-B14F-4D97-AF65-F5344CB8AC3E}">
        <p14:creationId xmlns:p14="http://schemas.microsoft.com/office/powerpoint/2010/main" val="2403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D8A2-FB41-E318-024B-2E45749178A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A slight difference back in standard mode</a:t>
            </a:r>
          </a:p>
        </p:txBody>
      </p:sp>
      <p:pic>
        <p:nvPicPr>
          <p:cNvPr id="6" name="Picture 5" descr="The sub-menu in standard contrast has a slight visual difference. There is a medium grey border around it instead of a shadow. The focused item looks exactly the same though.">
            <a:extLst>
              <a:ext uri="{FF2B5EF4-FFF2-40B4-BE49-F238E27FC236}">
                <a16:creationId xmlns:a16="http://schemas.microsoft.com/office/drawing/2014/main" id="{F0F00764-F3D2-F686-6149-635C1A289E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7750" y="473845"/>
            <a:ext cx="9036499" cy="5910308"/>
          </a:xfrm>
          <a:prstGeom prst="rect">
            <a:avLst/>
          </a:prstGeom>
        </p:spPr>
      </p:pic>
    </p:spTree>
    <p:extLst>
      <p:ext uri="{BB962C8B-B14F-4D97-AF65-F5344CB8AC3E}">
        <p14:creationId xmlns:p14="http://schemas.microsoft.com/office/powerpoint/2010/main" val="374048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80DD3-CE0A-371D-7592-4E3A2426CE3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Focus with shadows</a:t>
            </a:r>
          </a:p>
        </p:txBody>
      </p:sp>
      <p:pic>
        <p:nvPicPr>
          <p:cNvPr id="6" name="Picture 5" descr="The page in standard contrast, with keyboard focus on the login button. The button now has a weird greenish shadow around it, from having a semi-transparent yellow shadow over the blue background of the page.">
            <a:extLst>
              <a:ext uri="{FF2B5EF4-FFF2-40B4-BE49-F238E27FC236}">
                <a16:creationId xmlns:a16="http://schemas.microsoft.com/office/drawing/2014/main" id="{C0050DDA-7D16-64FB-C091-485C0237F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62" y="471487"/>
            <a:ext cx="9058275" cy="5915025"/>
          </a:xfrm>
          <a:prstGeom prst="rect">
            <a:avLst/>
          </a:prstGeom>
        </p:spPr>
      </p:pic>
    </p:spTree>
    <p:extLst>
      <p:ext uri="{BB962C8B-B14F-4D97-AF65-F5344CB8AC3E}">
        <p14:creationId xmlns:p14="http://schemas.microsoft.com/office/powerpoint/2010/main" val="341012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C10E-B0A6-3B59-3A94-B59427475EF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Shadows don't appear in high contrast</a:t>
            </a:r>
          </a:p>
        </p:txBody>
      </p:sp>
      <p:pic>
        <p:nvPicPr>
          <p:cNvPr id="3" name="Picture 2" descr="The same page in high contrast. The focus indicator on the button is gone, so there is no way to tell where the keyboard focus is.">
            <a:extLst>
              <a:ext uri="{FF2B5EF4-FFF2-40B4-BE49-F238E27FC236}">
                <a16:creationId xmlns:a16="http://schemas.microsoft.com/office/drawing/2014/main" id="{37B4301A-152F-92AD-FFCE-E119C810D8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7646" y="445293"/>
            <a:ext cx="9136708" cy="5967413"/>
          </a:xfrm>
          <a:prstGeom prst="rect">
            <a:avLst/>
          </a:prstGeom>
        </p:spPr>
      </p:pic>
    </p:spTree>
    <p:extLst>
      <p:ext uri="{BB962C8B-B14F-4D97-AF65-F5344CB8AC3E}">
        <p14:creationId xmlns:p14="http://schemas.microsoft.com/office/powerpoint/2010/main" val="62531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A7AC-F176-A973-5E65-3684F44AB204}"/>
              </a:ext>
            </a:extLst>
          </p:cNvPr>
          <p:cNvSpPr>
            <a:spLocks noGrp="1"/>
          </p:cNvSpPr>
          <p:nvPr>
            <p:ph type="title"/>
          </p:nvPr>
        </p:nvSpPr>
        <p:spPr/>
        <p:txBody>
          <a:bodyPr/>
          <a:lstStyle/>
          <a:p>
            <a:r>
              <a:rPr lang="en-AU" dirty="0"/>
              <a:t>Outline for focus styles</a:t>
            </a:r>
          </a:p>
        </p:txBody>
      </p:sp>
      <p:sp>
        <p:nvSpPr>
          <p:cNvPr id="3" name="Content Placeholder 2">
            <a:extLst>
              <a:ext uri="{FF2B5EF4-FFF2-40B4-BE49-F238E27FC236}">
                <a16:creationId xmlns:a16="http://schemas.microsoft.com/office/drawing/2014/main" id="{924C2809-B13C-4C56-7EFC-68288E8C70CA}"/>
              </a:ext>
            </a:extLst>
          </p:cNvPr>
          <p:cNvSpPr>
            <a:spLocks noGrp="1"/>
          </p:cNvSpPr>
          <p:nvPr>
            <p:ph idx="1"/>
          </p:nvPr>
        </p:nvSpPr>
        <p:spPr/>
        <p:txBody>
          <a:bodyPr/>
          <a:lstStyle/>
          <a:p>
            <a:r>
              <a:rPr lang="en-AU" dirty="0">
                <a:latin typeface="Consolas" panose="020B0609020204030204" pitchFamily="49" charset="0"/>
              </a:rPr>
              <a:t>.</a:t>
            </a:r>
            <a:r>
              <a:rPr lang="en-AU" dirty="0" err="1">
                <a:latin typeface="Consolas" panose="020B0609020204030204" pitchFamily="49" charset="0"/>
              </a:rPr>
              <a:t>btn:focus</a:t>
            </a:r>
            <a:r>
              <a:rPr lang="en-AU" dirty="0">
                <a:latin typeface="Consolas" panose="020B0609020204030204" pitchFamily="49" charset="0"/>
              </a:rPr>
              <a:t> {</a:t>
            </a:r>
            <a:br>
              <a:rPr lang="en-AU" dirty="0">
                <a:latin typeface="Consolas" panose="020B0609020204030204" pitchFamily="49" charset="0"/>
              </a:rPr>
            </a:br>
            <a:r>
              <a:rPr lang="en-AU" dirty="0">
                <a:latin typeface="Consolas" panose="020B0609020204030204" pitchFamily="49" charset="0"/>
              </a:rPr>
              <a:t>  outline: 1px solid #005A66;</a:t>
            </a:r>
            <a:br>
              <a:rPr lang="en-AU" dirty="0">
                <a:latin typeface="Consolas" panose="020B0609020204030204" pitchFamily="49" charset="0"/>
              </a:rPr>
            </a:br>
            <a:r>
              <a:rPr lang="en-AU" dirty="0">
                <a:latin typeface="Consolas" panose="020B0609020204030204" pitchFamily="49" charset="0"/>
              </a:rPr>
              <a:t>  outline-offset: 1px;</a:t>
            </a:r>
            <a:br>
              <a:rPr lang="en-AU" dirty="0">
                <a:latin typeface="Consolas" panose="020B0609020204030204" pitchFamily="49" charset="0"/>
              </a:rPr>
            </a:br>
            <a:r>
              <a:rPr lang="en-AU" dirty="0">
                <a:latin typeface="Consolas" panose="020B0609020204030204" pitchFamily="49" charset="0"/>
              </a:rPr>
              <a:t>}</a:t>
            </a:r>
          </a:p>
        </p:txBody>
      </p:sp>
      <p:sp>
        <p:nvSpPr>
          <p:cNvPr id="4" name="Text Placeholder 3">
            <a:extLst>
              <a:ext uri="{FF2B5EF4-FFF2-40B4-BE49-F238E27FC236}">
                <a16:creationId xmlns:a16="http://schemas.microsoft.com/office/drawing/2014/main" id="{6AB86C48-A6C5-F949-E964-54B1D0B9A629}"/>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194279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6AD2-6A5A-D9D3-B568-F6ABB125A82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Focus with outline</a:t>
            </a:r>
          </a:p>
        </p:txBody>
      </p:sp>
      <p:pic>
        <p:nvPicPr>
          <p:cNvPr id="6" name="Picture 5" descr="The button now has what looks like a double-border. This is the new border we added first to show it's shape and position, plus the outline around that which shows the button has keyboard focus.">
            <a:extLst>
              <a:ext uri="{FF2B5EF4-FFF2-40B4-BE49-F238E27FC236}">
                <a16:creationId xmlns:a16="http://schemas.microsoft.com/office/drawing/2014/main" id="{940B0703-895D-DBD7-2D4B-EE32CC2ED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52437"/>
            <a:ext cx="9144000" cy="5953125"/>
          </a:xfrm>
          <a:prstGeom prst="rect">
            <a:avLst/>
          </a:prstGeom>
        </p:spPr>
      </p:pic>
    </p:spTree>
    <p:extLst>
      <p:ext uri="{BB962C8B-B14F-4D97-AF65-F5344CB8AC3E}">
        <p14:creationId xmlns:p14="http://schemas.microsoft.com/office/powerpoint/2010/main" val="348310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A7A3-5B4B-706E-66FD-4903960CEDF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The difference in standard mode</a:t>
            </a:r>
          </a:p>
        </p:txBody>
      </p:sp>
      <p:pic>
        <p:nvPicPr>
          <p:cNvPr id="3" name="Picture 2" descr="The new outline on the button replaces the ugly shadow when we look at the page in standard colours.">
            <a:extLst>
              <a:ext uri="{FF2B5EF4-FFF2-40B4-BE49-F238E27FC236}">
                <a16:creationId xmlns:a16="http://schemas.microsoft.com/office/drawing/2014/main" id="{5394AAFD-D9AE-919F-FF15-C2F82A8C5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62" y="461962"/>
            <a:ext cx="9058275" cy="5934075"/>
          </a:xfrm>
          <a:prstGeom prst="rect">
            <a:avLst/>
          </a:prstGeom>
        </p:spPr>
      </p:pic>
    </p:spTree>
    <p:extLst>
      <p:ext uri="{BB962C8B-B14F-4D97-AF65-F5344CB8AC3E}">
        <p14:creationId xmlns:p14="http://schemas.microsoft.com/office/powerpoint/2010/main" val="2000270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06D6-227D-21EB-1325-28C8AEC6475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One last thing</a:t>
            </a:r>
          </a:p>
        </p:txBody>
      </p:sp>
      <p:pic>
        <p:nvPicPr>
          <p:cNvPr id="8" name="Picture 7" descr="The icon for the menu which has a sub-menu hasn't changed colour for high contrast mode. It is still the same blue it was in standard mode.">
            <a:extLst>
              <a:ext uri="{FF2B5EF4-FFF2-40B4-BE49-F238E27FC236}">
                <a16:creationId xmlns:a16="http://schemas.microsoft.com/office/drawing/2014/main" id="{025F7231-0B5A-8185-D770-5FB1E8DFE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7646" y="445293"/>
            <a:ext cx="9136708" cy="5967413"/>
          </a:xfrm>
          <a:prstGeom prst="rect">
            <a:avLst/>
          </a:prstGeom>
        </p:spPr>
      </p:pic>
    </p:spTree>
    <p:extLst>
      <p:ext uri="{BB962C8B-B14F-4D97-AF65-F5344CB8AC3E}">
        <p14:creationId xmlns:p14="http://schemas.microsoft.com/office/powerpoint/2010/main" val="52047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24B2-20D3-2BE5-A6F2-04BEF63BE451}"/>
              </a:ext>
            </a:extLst>
          </p:cNvPr>
          <p:cNvSpPr>
            <a:spLocks noGrp="1"/>
          </p:cNvSpPr>
          <p:nvPr>
            <p:ph type="title"/>
          </p:nvPr>
        </p:nvSpPr>
        <p:spPr/>
        <p:txBody>
          <a:bodyPr>
            <a:normAutofit/>
          </a:bodyPr>
          <a:lstStyle/>
          <a:p>
            <a:r>
              <a:rPr lang="en-AU" dirty="0"/>
              <a:t>Next important tool</a:t>
            </a:r>
          </a:p>
        </p:txBody>
      </p:sp>
      <p:sp>
        <p:nvSpPr>
          <p:cNvPr id="3" name="Content Placeholder 2">
            <a:extLst>
              <a:ext uri="{FF2B5EF4-FFF2-40B4-BE49-F238E27FC236}">
                <a16:creationId xmlns:a16="http://schemas.microsoft.com/office/drawing/2014/main" id="{6E94F1A4-0C87-7BAA-7E56-E78385F33D82}"/>
              </a:ext>
            </a:extLst>
          </p:cNvPr>
          <p:cNvSpPr>
            <a:spLocks noGrp="1"/>
          </p:cNvSpPr>
          <p:nvPr>
            <p:ph idx="1"/>
          </p:nvPr>
        </p:nvSpPr>
        <p:spPr/>
        <p:txBody>
          <a:bodyPr/>
          <a:lstStyle/>
          <a:p>
            <a:r>
              <a:rPr lang="en-AU" dirty="0"/>
              <a:t>System colour keywords</a:t>
            </a:r>
          </a:p>
          <a:p>
            <a:r>
              <a:rPr lang="en-AU" dirty="0">
                <a:hlinkClick r:id="rId3"/>
              </a:rPr>
              <a:t>https://drafts.csswg.org/css-color/#css-system-colors</a:t>
            </a:r>
            <a:r>
              <a:rPr lang="en-AU" dirty="0"/>
              <a:t> </a:t>
            </a:r>
          </a:p>
          <a:p>
            <a:r>
              <a:rPr lang="en-AU" dirty="0"/>
              <a:t>e.g. </a:t>
            </a:r>
            <a:r>
              <a:rPr lang="en-AU" dirty="0" err="1"/>
              <a:t>LinkText</a:t>
            </a:r>
            <a:r>
              <a:rPr lang="en-AU" dirty="0"/>
              <a:t>, </a:t>
            </a:r>
            <a:r>
              <a:rPr lang="en-AU" dirty="0" err="1"/>
              <a:t>ButtonText</a:t>
            </a:r>
            <a:r>
              <a:rPr lang="en-AU" dirty="0"/>
              <a:t>, </a:t>
            </a:r>
            <a:r>
              <a:rPr lang="en-AU" dirty="0" err="1"/>
              <a:t>ButtonBorder</a:t>
            </a:r>
            <a:endParaRPr lang="en-AU" dirty="0"/>
          </a:p>
        </p:txBody>
      </p:sp>
      <p:sp>
        <p:nvSpPr>
          <p:cNvPr id="4" name="Text Placeholder 3">
            <a:extLst>
              <a:ext uri="{FF2B5EF4-FFF2-40B4-BE49-F238E27FC236}">
                <a16:creationId xmlns:a16="http://schemas.microsoft.com/office/drawing/2014/main" id="{C5B3A85D-8AB9-3CA1-A9E0-0D1490444788}"/>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278714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739D-F44F-C2A3-DBD4-13755EEAB830}"/>
              </a:ext>
            </a:extLst>
          </p:cNvPr>
          <p:cNvSpPr>
            <a:spLocks noGrp="1"/>
          </p:cNvSpPr>
          <p:nvPr>
            <p:ph type="title"/>
          </p:nvPr>
        </p:nvSpPr>
        <p:spPr/>
        <p:txBody>
          <a:bodyPr/>
          <a:lstStyle/>
          <a:p>
            <a:r>
              <a:rPr lang="en-AU" dirty="0"/>
              <a:t>Use System </a:t>
            </a:r>
            <a:r>
              <a:rPr lang="en-AU" dirty="0" err="1"/>
              <a:t>Color</a:t>
            </a:r>
            <a:r>
              <a:rPr lang="en-AU" dirty="0"/>
              <a:t> for SVGs</a:t>
            </a:r>
          </a:p>
        </p:txBody>
      </p:sp>
      <p:sp>
        <p:nvSpPr>
          <p:cNvPr id="3" name="Content Placeholder 2">
            <a:extLst>
              <a:ext uri="{FF2B5EF4-FFF2-40B4-BE49-F238E27FC236}">
                <a16:creationId xmlns:a16="http://schemas.microsoft.com/office/drawing/2014/main" id="{EE0751FF-A7AB-0FF1-7BF7-AC31345DBFF3}"/>
              </a:ext>
            </a:extLst>
          </p:cNvPr>
          <p:cNvSpPr>
            <a:spLocks noGrp="1"/>
          </p:cNvSpPr>
          <p:nvPr>
            <p:ph idx="1"/>
          </p:nvPr>
        </p:nvSpPr>
        <p:spPr/>
        <p:txBody>
          <a:bodyPr>
            <a:normAutofit lnSpcReduction="10000"/>
          </a:bodyPr>
          <a:lstStyle/>
          <a:p>
            <a:r>
              <a:rPr lang="en-AU" dirty="0"/>
              <a:t>Lets them adapt to the chosen colours</a:t>
            </a:r>
            <a:br>
              <a:rPr lang="en-AU" dirty="0"/>
            </a:br>
            <a:endParaRPr lang="en-AU" dirty="0"/>
          </a:p>
          <a:p>
            <a:r>
              <a:rPr lang="en-AU" sz="2400" dirty="0">
                <a:latin typeface="Consolas" panose="020B0609020204030204" pitchFamily="49" charset="0"/>
              </a:rPr>
              <a:t>.dropdown-toggle </a:t>
            </a:r>
            <a:r>
              <a:rPr lang="en-AU" sz="2400" dirty="0" err="1">
                <a:latin typeface="Consolas" panose="020B0609020204030204" pitchFamily="49" charset="0"/>
              </a:rPr>
              <a:t>svg</a:t>
            </a:r>
            <a:r>
              <a:rPr lang="en-AU" sz="2400" dirty="0">
                <a:latin typeface="Consolas" panose="020B0609020204030204" pitchFamily="49" charset="0"/>
              </a:rPr>
              <a:t> {</a:t>
            </a:r>
          </a:p>
          <a:p>
            <a:r>
              <a:rPr lang="en-AU" sz="2400" dirty="0">
                <a:latin typeface="Consolas" panose="020B0609020204030204" pitchFamily="49" charset="0"/>
              </a:rPr>
              <a:t>  fill: </a:t>
            </a:r>
            <a:r>
              <a:rPr lang="en-AU" sz="2400" dirty="0" err="1">
                <a:latin typeface="Consolas" panose="020B0609020204030204" pitchFamily="49" charset="0"/>
              </a:rPr>
              <a:t>LinkText</a:t>
            </a:r>
            <a:r>
              <a:rPr lang="en-AU" sz="2400" dirty="0">
                <a:latin typeface="Consolas" panose="020B0609020204030204" pitchFamily="49" charset="0"/>
              </a:rPr>
              <a:t>;</a:t>
            </a:r>
          </a:p>
          <a:p>
            <a:r>
              <a:rPr lang="en-AU" sz="2400" dirty="0">
                <a:latin typeface="Consolas" panose="020B0609020204030204" pitchFamily="49" charset="0"/>
              </a:rPr>
              <a:t>}</a:t>
            </a:r>
          </a:p>
        </p:txBody>
      </p:sp>
      <p:sp>
        <p:nvSpPr>
          <p:cNvPr id="4" name="Text Placeholder 3">
            <a:extLst>
              <a:ext uri="{FF2B5EF4-FFF2-40B4-BE49-F238E27FC236}">
                <a16:creationId xmlns:a16="http://schemas.microsoft.com/office/drawing/2014/main" id="{9BBD6E2B-1ACB-167A-E8F3-4750E405E440}"/>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21557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136667-3990-A399-68DD-5266EB559D85}"/>
              </a:ext>
            </a:extLst>
          </p:cNvPr>
          <p:cNvSpPr>
            <a:spLocks noGrp="1"/>
          </p:cNvSpPr>
          <p:nvPr>
            <p:ph type="title"/>
          </p:nvPr>
        </p:nvSpPr>
        <p:spPr/>
        <p:txBody>
          <a:bodyPr/>
          <a:lstStyle/>
          <a:p>
            <a:r>
              <a:rPr lang="en-AU" dirty="0"/>
              <a:t>Contrast themes</a:t>
            </a:r>
          </a:p>
        </p:txBody>
      </p:sp>
      <p:sp>
        <p:nvSpPr>
          <p:cNvPr id="4" name="Content Placeholder 3">
            <a:extLst>
              <a:ext uri="{FF2B5EF4-FFF2-40B4-BE49-F238E27FC236}">
                <a16:creationId xmlns:a16="http://schemas.microsoft.com/office/drawing/2014/main" id="{091FA83B-282C-FB00-FE64-43383E40B16F}"/>
              </a:ext>
            </a:extLst>
          </p:cNvPr>
          <p:cNvSpPr>
            <a:spLocks noGrp="1"/>
          </p:cNvSpPr>
          <p:nvPr>
            <p:ph idx="1"/>
          </p:nvPr>
        </p:nvSpPr>
        <p:spPr/>
        <p:txBody>
          <a:bodyPr/>
          <a:lstStyle/>
          <a:p>
            <a:pPr marL="457200" indent="-457200">
              <a:buFont typeface="Arial" panose="020B0604020202020204" pitchFamily="34" charset="0"/>
              <a:buChar char="•"/>
            </a:pPr>
            <a:r>
              <a:rPr lang="en-AU" dirty="0"/>
              <a:t>In all operating systems</a:t>
            </a:r>
          </a:p>
          <a:p>
            <a:pPr marL="457200" indent="-457200">
              <a:buFont typeface="Arial" panose="020B0604020202020204" pitchFamily="34" charset="0"/>
              <a:buChar char="•"/>
            </a:pPr>
            <a:r>
              <a:rPr lang="en-AU" dirty="0"/>
              <a:t>Windows has best user control</a:t>
            </a:r>
          </a:p>
        </p:txBody>
      </p:sp>
      <p:sp>
        <p:nvSpPr>
          <p:cNvPr id="5" name="Text Placeholder 4">
            <a:extLst>
              <a:ext uri="{FF2B5EF4-FFF2-40B4-BE49-F238E27FC236}">
                <a16:creationId xmlns:a16="http://schemas.microsoft.com/office/drawing/2014/main" id="{5B83C173-06DD-45E9-6613-6D681CA7437C}"/>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60796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41C3-8F59-69A7-ABA4-6C7AC17E51F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The improved icon in high contrast</a:t>
            </a:r>
          </a:p>
        </p:txBody>
      </p:sp>
      <p:pic>
        <p:nvPicPr>
          <p:cNvPr id="8" name="Picture 7" descr="Now when in high contrast, the arrow icon for the sub-menu is the same lime green colour as the link text. It is much easier to see. ">
            <a:extLst>
              <a:ext uri="{FF2B5EF4-FFF2-40B4-BE49-F238E27FC236}">
                <a16:creationId xmlns:a16="http://schemas.microsoft.com/office/drawing/2014/main" id="{025F7231-0B5A-8185-D770-5FB1E8DFE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45293"/>
            <a:ext cx="9144000" cy="5967413"/>
          </a:xfrm>
          <a:prstGeom prst="rect">
            <a:avLst/>
          </a:prstGeom>
        </p:spPr>
      </p:pic>
    </p:spTree>
    <p:extLst>
      <p:ext uri="{BB962C8B-B14F-4D97-AF65-F5344CB8AC3E}">
        <p14:creationId xmlns:p14="http://schemas.microsoft.com/office/powerpoint/2010/main" val="411365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2F5C-81B1-9768-2332-AB8376ABE24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Our final result in standard mode</a:t>
            </a:r>
          </a:p>
        </p:txBody>
      </p:sp>
      <p:pic>
        <p:nvPicPr>
          <p:cNvPr id="8" name="Picture 7" descr="And when we check the icon in standard mode, it is the correct blue colour. No-one can tell we changed it for high contrast mode.">
            <a:extLst>
              <a:ext uri="{FF2B5EF4-FFF2-40B4-BE49-F238E27FC236}">
                <a16:creationId xmlns:a16="http://schemas.microsoft.com/office/drawing/2014/main" id="{025F7231-0B5A-8185-D770-5FB1E8DFE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45070" y="445293"/>
            <a:ext cx="9101859" cy="5967413"/>
          </a:xfrm>
          <a:prstGeom prst="rect">
            <a:avLst/>
          </a:prstGeom>
        </p:spPr>
      </p:pic>
    </p:spTree>
    <p:extLst>
      <p:ext uri="{BB962C8B-B14F-4D97-AF65-F5344CB8AC3E}">
        <p14:creationId xmlns:p14="http://schemas.microsoft.com/office/powerpoint/2010/main" val="2678856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36A0-17DE-970A-4856-16C2C186EF46}"/>
              </a:ext>
            </a:extLst>
          </p:cNvPr>
          <p:cNvSpPr>
            <a:spLocks noGrp="1"/>
          </p:cNvSpPr>
          <p:nvPr>
            <p:ph type="title"/>
          </p:nvPr>
        </p:nvSpPr>
        <p:spPr/>
        <p:txBody>
          <a:bodyPr/>
          <a:lstStyle/>
          <a:p>
            <a:r>
              <a:rPr lang="en-AU" dirty="0"/>
              <a:t>Your final tool</a:t>
            </a:r>
          </a:p>
        </p:txBody>
      </p:sp>
      <p:sp>
        <p:nvSpPr>
          <p:cNvPr id="3" name="Content Placeholder 2">
            <a:extLst>
              <a:ext uri="{FF2B5EF4-FFF2-40B4-BE49-F238E27FC236}">
                <a16:creationId xmlns:a16="http://schemas.microsoft.com/office/drawing/2014/main" id="{D861CCAF-DB18-C88C-AB61-E6E46D061A3F}"/>
              </a:ext>
            </a:extLst>
          </p:cNvPr>
          <p:cNvSpPr>
            <a:spLocks noGrp="1"/>
          </p:cNvSpPr>
          <p:nvPr>
            <p:ph idx="1"/>
          </p:nvPr>
        </p:nvSpPr>
        <p:spPr/>
        <p:txBody>
          <a:bodyPr>
            <a:normAutofit/>
          </a:bodyPr>
          <a:lstStyle/>
          <a:p>
            <a:r>
              <a:rPr lang="en-AU" dirty="0"/>
              <a:t>When borders, outlines and System </a:t>
            </a:r>
            <a:r>
              <a:rPr lang="en-AU" dirty="0" err="1"/>
              <a:t>Color</a:t>
            </a:r>
            <a:r>
              <a:rPr lang="en-AU" dirty="0"/>
              <a:t> keywords aren't enough, you have one more option</a:t>
            </a:r>
          </a:p>
          <a:p>
            <a:endParaRPr lang="en-AU" dirty="0"/>
          </a:p>
        </p:txBody>
      </p:sp>
      <p:sp>
        <p:nvSpPr>
          <p:cNvPr id="4" name="Text Placeholder 3">
            <a:extLst>
              <a:ext uri="{FF2B5EF4-FFF2-40B4-BE49-F238E27FC236}">
                <a16:creationId xmlns:a16="http://schemas.microsoft.com/office/drawing/2014/main" id="{B82616A0-3FC3-27BD-5E4D-6B5C33871D25}"/>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62044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90E3-E17B-7173-F524-FAB808B7ACA6}"/>
              </a:ext>
            </a:extLst>
          </p:cNvPr>
          <p:cNvSpPr>
            <a:spLocks noGrp="1"/>
          </p:cNvSpPr>
          <p:nvPr>
            <p:ph type="title"/>
          </p:nvPr>
        </p:nvSpPr>
        <p:spPr>
          <a:xfrm>
            <a:off x="695940" y="1268976"/>
            <a:ext cx="6912228" cy="1415564"/>
          </a:xfrm>
        </p:spPr>
        <p:txBody>
          <a:bodyPr>
            <a:normAutofit fontScale="90000"/>
          </a:bodyPr>
          <a:lstStyle/>
          <a:p>
            <a:r>
              <a:rPr lang="en-AU" sz="4900" dirty="0"/>
              <a:t>Media query</a:t>
            </a:r>
            <a:r>
              <a:rPr lang="en-AU" dirty="0"/>
              <a:t> </a:t>
            </a:r>
            <a:r>
              <a:rPr lang="en-AU" dirty="0">
                <a:latin typeface="Consolas" panose="020B0609020204030204" pitchFamily="49" charset="0"/>
              </a:rPr>
              <a:t>forced-</a:t>
            </a:r>
            <a:r>
              <a:rPr lang="en-AU" dirty="0" err="1">
                <a:latin typeface="Consolas" panose="020B0609020204030204" pitchFamily="49" charset="0"/>
              </a:rPr>
              <a:t>colors</a:t>
            </a:r>
            <a:endParaRPr lang="en-AU" dirty="0">
              <a:latin typeface="Consolas" panose="020B0609020204030204" pitchFamily="49" charset="0"/>
            </a:endParaRPr>
          </a:p>
        </p:txBody>
      </p:sp>
      <p:sp>
        <p:nvSpPr>
          <p:cNvPr id="3" name="Content Placeholder 2">
            <a:extLst>
              <a:ext uri="{FF2B5EF4-FFF2-40B4-BE49-F238E27FC236}">
                <a16:creationId xmlns:a16="http://schemas.microsoft.com/office/drawing/2014/main" id="{4BC4465A-B8A2-1E90-C38A-B55E86AF79AF}"/>
              </a:ext>
            </a:extLst>
          </p:cNvPr>
          <p:cNvSpPr>
            <a:spLocks noGrp="1"/>
          </p:cNvSpPr>
          <p:nvPr>
            <p:ph idx="1"/>
          </p:nvPr>
        </p:nvSpPr>
        <p:spPr/>
        <p:txBody>
          <a:bodyPr>
            <a:normAutofit/>
          </a:bodyPr>
          <a:lstStyle/>
          <a:p>
            <a:r>
              <a:rPr lang="en-GB" sz="2400" dirty="0">
                <a:latin typeface="Consolas" panose="020B0609020204030204" pitchFamily="49" charset="0"/>
              </a:rPr>
              <a:t>.@media (forced-</a:t>
            </a:r>
            <a:r>
              <a:rPr lang="en-GB" sz="2400" dirty="0" err="1">
                <a:latin typeface="Consolas" panose="020B0609020204030204" pitchFamily="49" charset="0"/>
              </a:rPr>
              <a:t>colors</a:t>
            </a:r>
            <a:r>
              <a:rPr lang="en-GB" sz="2400" dirty="0">
                <a:latin typeface="Consolas" panose="020B0609020204030204" pitchFamily="49" charset="0"/>
              </a:rPr>
              <a:t>: active) {</a:t>
            </a:r>
          </a:p>
          <a:p>
            <a:r>
              <a:rPr lang="en-GB" sz="2400" dirty="0">
                <a:latin typeface="Consolas" panose="020B0609020204030204" pitchFamily="49" charset="0"/>
              </a:rPr>
              <a:t>  .button SVG {fill: </a:t>
            </a:r>
            <a:r>
              <a:rPr lang="en-GB" sz="2400" dirty="0" err="1">
                <a:latin typeface="Consolas" panose="020B0609020204030204" pitchFamily="49" charset="0"/>
              </a:rPr>
              <a:t>ButtonText</a:t>
            </a:r>
            <a:r>
              <a:rPr lang="en-GB" sz="2400" dirty="0">
                <a:latin typeface="Consolas" panose="020B0609020204030204" pitchFamily="49" charset="0"/>
              </a:rPr>
              <a:t>;}</a:t>
            </a:r>
          </a:p>
          <a:p>
            <a:r>
              <a:rPr lang="en-GB" sz="2400" dirty="0">
                <a:latin typeface="Consolas" panose="020B0609020204030204" pitchFamily="49" charset="0"/>
              </a:rPr>
              <a:t>  .menu SVG {fill: </a:t>
            </a:r>
            <a:r>
              <a:rPr lang="en-GB" sz="2400" dirty="0" err="1">
                <a:latin typeface="Consolas" panose="020B0609020204030204" pitchFamily="49" charset="0"/>
              </a:rPr>
              <a:t>LinkText</a:t>
            </a:r>
            <a:r>
              <a:rPr lang="en-GB" sz="2400" dirty="0">
                <a:latin typeface="Consolas" panose="020B0609020204030204" pitchFamily="49" charset="0"/>
              </a:rPr>
              <a:t>;}</a:t>
            </a:r>
          </a:p>
          <a:p>
            <a:r>
              <a:rPr lang="en-GB" sz="2400" dirty="0">
                <a:latin typeface="Consolas" panose="020B0609020204030204" pitchFamily="49" charset="0"/>
              </a:rPr>
              <a:t>}</a:t>
            </a:r>
            <a:endParaRPr lang="en-AU" sz="2400" dirty="0">
              <a:latin typeface="Consolas" panose="020B0609020204030204" pitchFamily="49" charset="0"/>
            </a:endParaRPr>
          </a:p>
          <a:p>
            <a:endParaRPr lang="en-AU" dirty="0"/>
          </a:p>
        </p:txBody>
      </p:sp>
      <p:sp>
        <p:nvSpPr>
          <p:cNvPr id="4" name="Text Placeholder 3">
            <a:extLst>
              <a:ext uri="{FF2B5EF4-FFF2-40B4-BE49-F238E27FC236}">
                <a16:creationId xmlns:a16="http://schemas.microsoft.com/office/drawing/2014/main" id="{535EF021-C42C-3C98-FDDE-5D9E68CFD977}"/>
              </a:ext>
            </a:extLst>
          </p:cNvPr>
          <p:cNvSpPr>
            <a:spLocks noGrp="1"/>
          </p:cNvSpPr>
          <p:nvPr>
            <p:ph type="body" sz="quarter" idx="13"/>
          </p:nvPr>
        </p:nvSpPr>
        <p:spPr/>
        <p:txBody>
          <a:bodyPr/>
          <a:lstStyle/>
          <a:p>
            <a:r>
              <a:rPr lang="en-AU" sz="2400" dirty="0">
                <a:hlinkClick r:id="rId3"/>
              </a:rPr>
              <a:t>MDN forced-</a:t>
            </a:r>
            <a:r>
              <a:rPr lang="en-AU" sz="2400" dirty="0" err="1">
                <a:hlinkClick r:id="rId3"/>
              </a:rPr>
              <a:t>colors</a:t>
            </a:r>
            <a:endParaRPr lang="en-AU" dirty="0"/>
          </a:p>
        </p:txBody>
      </p:sp>
    </p:spTree>
    <p:extLst>
      <p:ext uri="{BB962C8B-B14F-4D97-AF65-F5344CB8AC3E}">
        <p14:creationId xmlns:p14="http://schemas.microsoft.com/office/powerpoint/2010/main" val="162919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AA26-F887-A7DA-026A-B7DF3EB99DC0}"/>
              </a:ext>
            </a:extLst>
          </p:cNvPr>
          <p:cNvSpPr>
            <a:spLocks noGrp="1"/>
          </p:cNvSpPr>
          <p:nvPr>
            <p:ph type="title"/>
          </p:nvPr>
        </p:nvSpPr>
        <p:spPr>
          <a:xfrm>
            <a:off x="695940" y="1268976"/>
            <a:ext cx="7200260" cy="1415564"/>
          </a:xfrm>
        </p:spPr>
        <p:txBody>
          <a:bodyPr>
            <a:normAutofit fontScale="90000"/>
          </a:bodyPr>
          <a:lstStyle/>
          <a:p>
            <a:r>
              <a:rPr lang="en-AU" dirty="0">
                <a:latin typeface="Consolas" panose="020B0609020204030204" pitchFamily="49" charset="0"/>
              </a:rPr>
              <a:t>forced-</a:t>
            </a:r>
            <a:r>
              <a:rPr lang="en-AU" dirty="0" err="1">
                <a:latin typeface="Consolas" panose="020B0609020204030204" pitchFamily="49" charset="0"/>
              </a:rPr>
              <a:t>colors</a:t>
            </a:r>
            <a:r>
              <a:rPr lang="en-AU" dirty="0"/>
              <a:t> </a:t>
            </a:r>
            <a:r>
              <a:rPr lang="en-AU" sz="4900" dirty="0"/>
              <a:t>gives control</a:t>
            </a:r>
          </a:p>
        </p:txBody>
      </p:sp>
      <p:sp>
        <p:nvSpPr>
          <p:cNvPr id="3" name="Content Placeholder 2">
            <a:extLst>
              <a:ext uri="{FF2B5EF4-FFF2-40B4-BE49-F238E27FC236}">
                <a16:creationId xmlns:a16="http://schemas.microsoft.com/office/drawing/2014/main" id="{7F165717-D894-84A0-552F-0AD1136F5F53}"/>
              </a:ext>
            </a:extLst>
          </p:cNvPr>
          <p:cNvSpPr>
            <a:spLocks noGrp="1"/>
          </p:cNvSpPr>
          <p:nvPr>
            <p:ph idx="1"/>
          </p:nvPr>
        </p:nvSpPr>
        <p:spPr/>
        <p:txBody>
          <a:bodyPr/>
          <a:lstStyle/>
          <a:p>
            <a:r>
              <a:rPr lang="en-AU" dirty="0"/>
              <a:t>Most useful for complex SVG usage when re-using icons in different places</a:t>
            </a:r>
            <a:br>
              <a:rPr lang="en-AU" dirty="0"/>
            </a:br>
            <a:endParaRPr lang="en-AU" sz="2000" dirty="0"/>
          </a:p>
        </p:txBody>
      </p:sp>
      <p:sp>
        <p:nvSpPr>
          <p:cNvPr id="4" name="Text Placeholder 3">
            <a:extLst>
              <a:ext uri="{FF2B5EF4-FFF2-40B4-BE49-F238E27FC236}">
                <a16:creationId xmlns:a16="http://schemas.microsoft.com/office/drawing/2014/main" id="{71609370-DDF8-7162-0CBB-60BA41F26A36}"/>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263320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CC5A-EC86-60E0-5AD8-BD1122566752}"/>
              </a:ext>
            </a:extLst>
          </p:cNvPr>
          <p:cNvSpPr>
            <a:spLocks noGrp="1"/>
          </p:cNvSpPr>
          <p:nvPr>
            <p:ph type="title"/>
          </p:nvPr>
        </p:nvSpPr>
        <p:spPr/>
        <p:txBody>
          <a:bodyPr/>
          <a:lstStyle/>
          <a:p>
            <a:r>
              <a:rPr lang="en-AU" dirty="0"/>
              <a:t>Need more info?</a:t>
            </a:r>
          </a:p>
        </p:txBody>
      </p:sp>
      <p:sp>
        <p:nvSpPr>
          <p:cNvPr id="3" name="Content Placeholder 2">
            <a:extLst>
              <a:ext uri="{FF2B5EF4-FFF2-40B4-BE49-F238E27FC236}">
                <a16:creationId xmlns:a16="http://schemas.microsoft.com/office/drawing/2014/main" id="{75D6DE72-1687-31C0-4753-09AE31348FD7}"/>
              </a:ext>
            </a:extLst>
          </p:cNvPr>
          <p:cNvSpPr>
            <a:spLocks noGrp="1"/>
          </p:cNvSpPr>
          <p:nvPr>
            <p:ph idx="1"/>
          </p:nvPr>
        </p:nvSpPr>
        <p:spPr/>
        <p:txBody>
          <a:bodyPr/>
          <a:lstStyle/>
          <a:p>
            <a:r>
              <a:rPr lang="en-AU" dirty="0">
                <a:hlinkClick r:id="rId3"/>
              </a:rPr>
              <a:t>A Guide To Windows High Contrast Mode</a:t>
            </a:r>
            <a:endParaRPr lang="en-AU" dirty="0"/>
          </a:p>
          <a:p>
            <a:r>
              <a:rPr lang="en-AU" dirty="0"/>
              <a:t>by Cristian Diaz</a:t>
            </a:r>
          </a:p>
          <a:p>
            <a:r>
              <a:rPr lang="en-AU" dirty="0"/>
              <a:t>at Smashing Magazine</a:t>
            </a:r>
          </a:p>
        </p:txBody>
      </p:sp>
      <p:sp>
        <p:nvSpPr>
          <p:cNvPr id="4" name="Text Placeholder 3">
            <a:extLst>
              <a:ext uri="{FF2B5EF4-FFF2-40B4-BE49-F238E27FC236}">
                <a16:creationId xmlns:a16="http://schemas.microsoft.com/office/drawing/2014/main" id="{9FD15BA0-26BB-A718-4C4A-2442901BBFB9}"/>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4180209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299848F-9983-DE2A-3761-C21997387794}"/>
              </a:ext>
              <a:ext uri="{C183D7F6-B498-43B3-948B-1728B52AA6E4}">
                <adec:decorative xmlns:adec="http://schemas.microsoft.com/office/drawing/2017/decorative" val="1"/>
              </a:ext>
            </a:extLst>
          </p:cNvPr>
          <p:cNvSpPr/>
          <p:nvPr/>
        </p:nvSpPr>
        <p:spPr>
          <a:xfrm>
            <a:off x="6096000" y="1706748"/>
            <a:ext cx="3884238" cy="2088232"/>
          </a:xfrm>
          <a:prstGeom prst="roundRect">
            <a:avLst/>
          </a:prstGeom>
          <a:solidFill>
            <a:srgbClr val="FE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B9688B8-4D29-7F19-A8B4-8102562F0C2D}"/>
              </a:ext>
            </a:extLst>
          </p:cNvPr>
          <p:cNvSpPr>
            <a:spLocks noGrp="1"/>
          </p:cNvSpPr>
          <p:nvPr>
            <p:ph type="title"/>
          </p:nvPr>
        </p:nvSpPr>
        <p:spPr/>
        <p:txBody>
          <a:bodyPr/>
          <a:lstStyle/>
          <a:p>
            <a:r>
              <a:rPr lang="en-AU" dirty="0"/>
              <a:t>Thankyou!</a:t>
            </a:r>
          </a:p>
        </p:txBody>
      </p:sp>
      <p:sp>
        <p:nvSpPr>
          <p:cNvPr id="3" name="Content Placeholder 2">
            <a:extLst>
              <a:ext uri="{FF2B5EF4-FFF2-40B4-BE49-F238E27FC236}">
                <a16:creationId xmlns:a16="http://schemas.microsoft.com/office/drawing/2014/main" id="{63FFC5FC-C821-A82E-2CF8-96FC4264F650}"/>
              </a:ext>
            </a:extLst>
          </p:cNvPr>
          <p:cNvSpPr>
            <a:spLocks noGrp="1"/>
          </p:cNvSpPr>
          <p:nvPr>
            <p:ph sz="half" idx="1"/>
          </p:nvPr>
        </p:nvSpPr>
        <p:spPr/>
        <p:txBody>
          <a:bodyPr>
            <a:normAutofit/>
          </a:bodyPr>
          <a:lstStyle/>
          <a:p>
            <a:pPr marL="0" indent="0">
              <a:buNone/>
            </a:pPr>
            <a:r>
              <a:rPr lang="en-AU" dirty="0"/>
              <a:t>Training discount: </a:t>
            </a:r>
            <a:r>
              <a:rPr lang="en-AU" b="1" dirty="0"/>
              <a:t>PWAC-rules-23</a:t>
            </a:r>
          </a:p>
          <a:p>
            <a:pPr marL="0" indent="0">
              <a:buNone/>
            </a:pPr>
            <a:endParaRPr lang="en-AU" dirty="0"/>
          </a:p>
          <a:p>
            <a:pPr marL="0" indent="0">
              <a:buNone/>
            </a:pPr>
            <a:r>
              <a:rPr lang="en-AU" dirty="0"/>
              <a:t>Come talk to me, I love this stuff</a:t>
            </a:r>
          </a:p>
          <a:p>
            <a:endParaRPr lang="en-AU" dirty="0"/>
          </a:p>
          <a:p>
            <a:pPr marL="0" indent="0">
              <a:buNone/>
            </a:pPr>
            <a:r>
              <a:rPr lang="en-AU" dirty="0"/>
              <a:t>Julie Grundy</a:t>
            </a:r>
            <a:br>
              <a:rPr lang="en-AU" dirty="0"/>
            </a:br>
            <a:r>
              <a:rPr lang="en-AU" dirty="0"/>
              <a:t>Senior Digital Accessibility Consultant</a:t>
            </a:r>
          </a:p>
          <a:p>
            <a:endParaRPr lang="en-AU" dirty="0"/>
          </a:p>
          <a:p>
            <a:endParaRPr lang="en-AU" dirty="0"/>
          </a:p>
        </p:txBody>
      </p:sp>
      <p:sp>
        <p:nvSpPr>
          <p:cNvPr id="5" name="Content Placeholder 4">
            <a:extLst>
              <a:ext uri="{FF2B5EF4-FFF2-40B4-BE49-F238E27FC236}">
                <a16:creationId xmlns:a16="http://schemas.microsoft.com/office/drawing/2014/main" id="{715DC8E5-1E0B-F5C5-3825-D19BE75FDC69}"/>
              </a:ext>
            </a:extLst>
          </p:cNvPr>
          <p:cNvSpPr>
            <a:spLocks noGrp="1"/>
          </p:cNvSpPr>
          <p:nvPr>
            <p:ph sz="half" idx="2"/>
          </p:nvPr>
        </p:nvSpPr>
        <p:spPr>
          <a:xfrm>
            <a:off x="6242992" y="1885974"/>
            <a:ext cx="5181600" cy="4351338"/>
          </a:xfrm>
          <a:noFill/>
        </p:spPr>
        <p:txBody>
          <a:bodyPr/>
          <a:lstStyle/>
          <a:p>
            <a:r>
              <a:rPr lang="en-AU" dirty="0"/>
              <a:t>@Intopia </a:t>
            </a:r>
          </a:p>
          <a:p>
            <a:r>
              <a:rPr lang="en-AU" dirty="0">
                <a:hlinkClick r:id="rId3"/>
              </a:rPr>
              <a:t>www.intopia.digital</a:t>
            </a:r>
            <a:endParaRPr lang="en-AU" dirty="0"/>
          </a:p>
          <a:p>
            <a:r>
              <a:rPr lang="en-AU" dirty="0" err="1">
                <a:hlinkClick r:id="rId4"/>
              </a:rPr>
              <a:t>hello@intopia.digital</a:t>
            </a:r>
            <a:endParaRPr lang="en-AU" dirty="0"/>
          </a:p>
        </p:txBody>
      </p:sp>
    </p:spTree>
    <p:extLst>
      <p:ext uri="{BB962C8B-B14F-4D97-AF65-F5344CB8AC3E}">
        <p14:creationId xmlns:p14="http://schemas.microsoft.com/office/powerpoint/2010/main" val="355399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3620-7A49-40E4-B48A-ACCC8C471AC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Finding high contrast mode</a:t>
            </a:r>
          </a:p>
        </p:txBody>
      </p:sp>
    </p:spTree>
    <p:extLst>
      <p:ext uri="{BB962C8B-B14F-4D97-AF65-F5344CB8AC3E}">
        <p14:creationId xmlns:p14="http://schemas.microsoft.com/office/powerpoint/2010/main" val="255695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6A5F-543F-103C-9689-228FF9FC0D6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The High Contrast setting page</a:t>
            </a:r>
          </a:p>
        </p:txBody>
      </p:sp>
    </p:spTree>
    <p:extLst>
      <p:ext uri="{BB962C8B-B14F-4D97-AF65-F5344CB8AC3E}">
        <p14:creationId xmlns:p14="http://schemas.microsoft.com/office/powerpoint/2010/main" val="22706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27EB-C24E-935B-CD30-73A449908B2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AU" dirty="0"/>
              <a:t>The customisation options</a:t>
            </a:r>
          </a:p>
        </p:txBody>
      </p:sp>
    </p:spTree>
    <p:extLst>
      <p:ext uri="{BB962C8B-B14F-4D97-AF65-F5344CB8AC3E}">
        <p14:creationId xmlns:p14="http://schemas.microsoft.com/office/powerpoint/2010/main" val="305661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88BA-887A-6DC3-28E6-356BA895D3AD}"/>
              </a:ext>
            </a:extLst>
          </p:cNvPr>
          <p:cNvSpPr>
            <a:spLocks noGrp="1"/>
          </p:cNvSpPr>
          <p:nvPr>
            <p:ph type="title"/>
          </p:nvPr>
        </p:nvSpPr>
        <p:spPr/>
        <p:txBody>
          <a:bodyPr/>
          <a:lstStyle/>
          <a:p>
            <a:r>
              <a:rPr lang="en-AU" dirty="0"/>
              <a:t>Not always *high* contrast</a:t>
            </a:r>
          </a:p>
        </p:txBody>
      </p:sp>
      <p:sp>
        <p:nvSpPr>
          <p:cNvPr id="3" name="Content Placeholder 2">
            <a:extLst>
              <a:ext uri="{FF2B5EF4-FFF2-40B4-BE49-F238E27FC236}">
                <a16:creationId xmlns:a16="http://schemas.microsoft.com/office/drawing/2014/main" id="{719BF9B1-4DD9-A2B6-E0B8-B6FED28460AC}"/>
              </a:ext>
            </a:extLst>
          </p:cNvPr>
          <p:cNvSpPr>
            <a:spLocks noGrp="1"/>
          </p:cNvSpPr>
          <p:nvPr>
            <p:ph idx="1"/>
          </p:nvPr>
        </p:nvSpPr>
        <p:spPr/>
        <p:txBody>
          <a:bodyPr/>
          <a:lstStyle/>
          <a:p>
            <a:r>
              <a:rPr lang="en-AU" dirty="0"/>
              <a:t>Many people with low vision choose </a:t>
            </a:r>
            <a:br>
              <a:rPr lang="en-AU" dirty="0"/>
            </a:br>
            <a:r>
              <a:rPr lang="en-AU" dirty="0"/>
              <a:t>lower contrast combinations </a:t>
            </a:r>
            <a:br>
              <a:rPr lang="en-AU" dirty="0"/>
            </a:br>
            <a:r>
              <a:rPr lang="en-AU" dirty="0"/>
              <a:t>to suit their specific needs</a:t>
            </a:r>
          </a:p>
        </p:txBody>
      </p:sp>
      <p:sp>
        <p:nvSpPr>
          <p:cNvPr id="4" name="Text Placeholder 3">
            <a:extLst>
              <a:ext uri="{FF2B5EF4-FFF2-40B4-BE49-F238E27FC236}">
                <a16:creationId xmlns:a16="http://schemas.microsoft.com/office/drawing/2014/main" id="{7ED3CE3C-158E-CAB5-1AB7-846E85434C48}"/>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411529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ABDC-0FBE-F0B0-7686-AB84396A0538}"/>
              </a:ext>
            </a:extLst>
          </p:cNvPr>
          <p:cNvSpPr>
            <a:spLocks noGrp="1"/>
          </p:cNvSpPr>
          <p:nvPr>
            <p:ph type="title"/>
          </p:nvPr>
        </p:nvSpPr>
        <p:spPr/>
        <p:txBody>
          <a:bodyPr/>
          <a:lstStyle/>
          <a:p>
            <a:r>
              <a:rPr lang="en-AU" dirty="0"/>
              <a:t>Who uses them?</a:t>
            </a:r>
          </a:p>
        </p:txBody>
      </p:sp>
      <p:sp>
        <p:nvSpPr>
          <p:cNvPr id="3" name="Content Placeholder 2">
            <a:extLst>
              <a:ext uri="{FF2B5EF4-FFF2-40B4-BE49-F238E27FC236}">
                <a16:creationId xmlns:a16="http://schemas.microsoft.com/office/drawing/2014/main" id="{9261220C-DD42-747E-71AD-0D92CD4C3D10}"/>
              </a:ext>
            </a:extLst>
          </p:cNvPr>
          <p:cNvSpPr>
            <a:spLocks noGrp="1"/>
          </p:cNvSpPr>
          <p:nvPr>
            <p:ph idx="1"/>
          </p:nvPr>
        </p:nvSpPr>
        <p:spPr/>
        <p:txBody>
          <a:bodyPr/>
          <a:lstStyle/>
          <a:p>
            <a:pPr marL="457200" indent="-457200">
              <a:buFont typeface="Arial" panose="020B0604020202020204" pitchFamily="34" charset="0"/>
              <a:buChar char="•"/>
            </a:pPr>
            <a:r>
              <a:rPr lang="en-AU" dirty="0"/>
              <a:t>30% of people with low vision</a:t>
            </a:r>
            <a:br>
              <a:rPr lang="en-AU" dirty="0"/>
            </a:br>
            <a:r>
              <a:rPr lang="en-AU" sz="2000" dirty="0" err="1">
                <a:hlinkClick r:id="rId3"/>
              </a:rPr>
              <a:t>WebAim's</a:t>
            </a:r>
            <a:r>
              <a:rPr lang="en-AU" sz="2000" dirty="0">
                <a:hlinkClick r:id="rId3"/>
              </a:rPr>
              <a:t> 2018 survey</a:t>
            </a:r>
            <a:endParaRPr lang="en-AU" sz="2000" dirty="0"/>
          </a:p>
          <a:p>
            <a:pPr marL="457200" indent="-457200">
              <a:buFont typeface="Arial" panose="020B0604020202020204" pitchFamily="34" charset="0"/>
              <a:buChar char="•"/>
            </a:pPr>
            <a:r>
              <a:rPr lang="en-AU" dirty="0"/>
              <a:t>4% of Windows users</a:t>
            </a:r>
            <a:br>
              <a:rPr lang="en-AU" dirty="0"/>
            </a:br>
            <a:r>
              <a:rPr lang="en-AU" sz="2000" dirty="0">
                <a:hlinkClick r:id="rId4"/>
              </a:rPr>
              <a:t>Melanie Richards, MS Edge</a:t>
            </a:r>
            <a:endParaRPr lang="en-AU" sz="2000" dirty="0"/>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p:txBody>
      </p:sp>
      <p:sp>
        <p:nvSpPr>
          <p:cNvPr id="4" name="Text Placeholder 3">
            <a:extLst>
              <a:ext uri="{FF2B5EF4-FFF2-40B4-BE49-F238E27FC236}">
                <a16:creationId xmlns:a16="http://schemas.microsoft.com/office/drawing/2014/main" id="{AF00EFC6-4269-9D68-0C82-54B51B29333C}"/>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59672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84A1-8A86-CDBE-5D26-FC395C4F089D}"/>
              </a:ext>
            </a:extLst>
          </p:cNvPr>
          <p:cNvSpPr>
            <a:spLocks noGrp="1"/>
          </p:cNvSpPr>
          <p:nvPr>
            <p:ph type="title"/>
          </p:nvPr>
        </p:nvSpPr>
        <p:spPr/>
        <p:txBody>
          <a:bodyPr/>
          <a:lstStyle/>
          <a:p>
            <a:r>
              <a:rPr lang="en-AU" dirty="0"/>
              <a:t>What does it do?</a:t>
            </a:r>
          </a:p>
        </p:txBody>
      </p:sp>
      <p:sp>
        <p:nvSpPr>
          <p:cNvPr id="3" name="Content Placeholder 2">
            <a:extLst>
              <a:ext uri="{FF2B5EF4-FFF2-40B4-BE49-F238E27FC236}">
                <a16:creationId xmlns:a16="http://schemas.microsoft.com/office/drawing/2014/main" id="{3A64D33E-17A2-ED72-31DB-AF3D04462FE0}"/>
              </a:ext>
            </a:extLst>
          </p:cNvPr>
          <p:cNvSpPr>
            <a:spLocks noGrp="1"/>
          </p:cNvSpPr>
          <p:nvPr>
            <p:ph idx="1"/>
          </p:nvPr>
        </p:nvSpPr>
        <p:spPr/>
        <p:txBody>
          <a:bodyPr/>
          <a:lstStyle/>
          <a:p>
            <a:pPr marL="457200" indent="-457200">
              <a:buFont typeface="Arial" panose="020B0604020202020204" pitchFamily="34" charset="0"/>
              <a:buChar char="•"/>
            </a:pPr>
            <a:r>
              <a:rPr lang="en-AU" dirty="0"/>
              <a:t>All colours are now under control of the user (Windows) or the operating system (everywhere else)</a:t>
            </a:r>
          </a:p>
          <a:p>
            <a:pPr marL="457200" indent="-457200">
              <a:buFont typeface="Arial" panose="020B0604020202020204" pitchFamily="34" charset="0"/>
              <a:buChar char="•"/>
            </a:pPr>
            <a:r>
              <a:rPr lang="en-AU" dirty="0"/>
              <a:t>Images will stay but may be modified</a:t>
            </a:r>
          </a:p>
        </p:txBody>
      </p:sp>
      <p:sp>
        <p:nvSpPr>
          <p:cNvPr id="4" name="Text Placeholder 3">
            <a:extLst>
              <a:ext uri="{FF2B5EF4-FFF2-40B4-BE49-F238E27FC236}">
                <a16:creationId xmlns:a16="http://schemas.microsoft.com/office/drawing/2014/main" id="{02E0BC9A-46AB-0CEE-8F75-CCE3A5211198}"/>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634945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029d51e0-570a-489b-92e2-b2f5010faf89"/>
  <p:tag name="SLIDO_EVENT_SECTION_UUID" val="08fef1a2-e3ce-4dd0-ba6e-03ba56acc9c9"/>
</p:tagLst>
</file>

<file path=ppt/theme/theme1.xml><?xml version="1.0" encoding="utf-8"?>
<a:theme xmlns:a="http://schemas.openxmlformats.org/drawingml/2006/main" name="Office Theme">
  <a:themeElements>
    <a:clrScheme name="Custom 5">
      <a:dk1>
        <a:srgbClr val="3D3D3D"/>
      </a:dk1>
      <a:lt1>
        <a:sysClr val="window" lastClr="FFFFFF"/>
      </a:lt1>
      <a:dk2>
        <a:srgbClr val="44546A"/>
      </a:dk2>
      <a:lt2>
        <a:srgbClr val="E7E6E6"/>
      </a:lt2>
      <a:accent1>
        <a:srgbClr val="D3420D"/>
      </a:accent1>
      <a:accent2>
        <a:srgbClr val="1D7A85"/>
      </a:accent2>
      <a:accent3>
        <a:srgbClr val="A5A5A5"/>
      </a:accent3>
      <a:accent4>
        <a:srgbClr val="FFC000"/>
      </a:accent4>
      <a:accent5>
        <a:srgbClr val="5B9BD5"/>
      </a:accent5>
      <a:accent6>
        <a:srgbClr val="70AD47"/>
      </a:accent6>
      <a:hlink>
        <a:srgbClr val="0563C1"/>
      </a:hlink>
      <a:folHlink>
        <a:srgbClr val="954F72"/>
      </a:folHlink>
    </a:clrScheme>
    <a:fontScheme name="Intopia video training">
      <a:majorFont>
        <a:latin typeface="Source Sans Pro SemiBol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FF04A9-3345-4FD0-9A58-C2203DA9864D}" vid="{679344F5-B816-488F-BC6E-5E2AE35CE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923273-09d3-41fe-b07d-4eb0f1386647" xsi:nil="true"/>
    <lcf76f155ced4ddcb4097134ff3c332f xmlns="6aec8ece-d84c-4071-ad15-0500a9d179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14186DC8567E41A57F0A95E2C38E68" ma:contentTypeVersion="18" ma:contentTypeDescription="Create a new document." ma:contentTypeScope="" ma:versionID="4025cbc17f49b05a8531a497a49265d1">
  <xsd:schema xmlns:xsd="http://www.w3.org/2001/XMLSchema" xmlns:xs="http://www.w3.org/2001/XMLSchema" xmlns:p="http://schemas.microsoft.com/office/2006/metadata/properties" xmlns:ns2="96923273-09d3-41fe-b07d-4eb0f1386647" xmlns:ns3="6aec8ece-d84c-4071-ad15-0500a9d1797e" targetNamespace="http://schemas.microsoft.com/office/2006/metadata/properties" ma:root="true" ma:fieldsID="d197a367862284041d7938222f50e472" ns2:_="" ns3:_="">
    <xsd:import namespace="96923273-09d3-41fe-b07d-4eb0f1386647"/>
    <xsd:import namespace="6aec8ece-d84c-4071-ad15-0500a9d179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23273-09d3-41fe-b07d-4eb0f13866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2da5c02-0614-4089-a300-07362edff1d2}" ma:internalName="TaxCatchAll" ma:showField="CatchAllData" ma:web="96923273-09d3-41fe-b07d-4eb0f13866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ec8ece-d84c-4071-ad15-0500a9d179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74f33f-e69d-48f8-abd1-40987bf0fe9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43AB0-C33D-43B5-9789-91F2D8CD586A}">
  <ds:schemaRefs>
    <ds:schemaRef ds:uri="96923273-09d3-41fe-b07d-4eb0f1386647"/>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6aec8ece-d84c-4071-ad15-0500a9d1797e"/>
    <ds:schemaRef ds:uri="http://www.w3.org/XML/1998/namespace"/>
    <ds:schemaRef ds:uri="http://purl.org/dc/dcmitype/"/>
  </ds:schemaRefs>
</ds:datastoreItem>
</file>

<file path=customXml/itemProps2.xml><?xml version="1.0" encoding="utf-8"?>
<ds:datastoreItem xmlns:ds="http://schemas.openxmlformats.org/officeDocument/2006/customXml" ds:itemID="{CC135C53-7A15-49E3-8D39-82547B103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923273-09d3-41fe-b07d-4eb0f1386647"/>
    <ds:schemaRef ds:uri="6aec8ece-d84c-4071-ad15-0500a9d17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391E-8F74-483F-9298-61F4F1B2D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Intopia PPT Template (Light)</Template>
  <TotalTime>1794</TotalTime>
  <Words>2011</Words>
  <Application>Microsoft Office PowerPoint</Application>
  <PresentationFormat>Widescreen</PresentationFormat>
  <Paragraphs>146</Paragraphs>
  <Slides>36</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Consolas</vt:lpstr>
      <vt:lpstr>Roboto</vt:lpstr>
      <vt:lpstr>Roboto Light</vt:lpstr>
      <vt:lpstr>Source Sans Pro SemiBold</vt:lpstr>
      <vt:lpstr>Office Theme</vt:lpstr>
      <vt:lpstr>Supporting High Contrast</vt:lpstr>
      <vt:lpstr>High contrast themes</vt:lpstr>
      <vt:lpstr>Contrast themes</vt:lpstr>
      <vt:lpstr>Finding high contrast mode</vt:lpstr>
      <vt:lpstr>The High Contrast setting page</vt:lpstr>
      <vt:lpstr>The customisation options</vt:lpstr>
      <vt:lpstr>Not always *high* contrast</vt:lpstr>
      <vt:lpstr>Who uses them?</vt:lpstr>
      <vt:lpstr>What does it do?</vt:lpstr>
      <vt:lpstr>Supporting WHCM</vt:lpstr>
      <vt:lpstr>Demonstration</vt:lpstr>
      <vt:lpstr>Same page, more contrast</vt:lpstr>
      <vt:lpstr>Your most important tool</vt:lpstr>
      <vt:lpstr>Demo with borders</vt:lpstr>
      <vt:lpstr>Border choices</vt:lpstr>
      <vt:lpstr>Transparent is an option</vt:lpstr>
      <vt:lpstr>Focus and icons</vt:lpstr>
      <vt:lpstr>Focus and icons in high contrast</vt:lpstr>
      <vt:lpstr>Overlapping content zoomed in</vt:lpstr>
      <vt:lpstr>That's better</vt:lpstr>
      <vt:lpstr>A slight difference back in standard mode</vt:lpstr>
      <vt:lpstr>Focus with shadows</vt:lpstr>
      <vt:lpstr>Shadows don't appear in high contrast</vt:lpstr>
      <vt:lpstr>Outline for focus styles</vt:lpstr>
      <vt:lpstr>Focus with outline</vt:lpstr>
      <vt:lpstr>The difference in standard mode</vt:lpstr>
      <vt:lpstr>One last thing</vt:lpstr>
      <vt:lpstr>Next important tool</vt:lpstr>
      <vt:lpstr>Use System Color for SVGs</vt:lpstr>
      <vt:lpstr>The improved icon in high contrast</vt:lpstr>
      <vt:lpstr>Our final result in standard mode</vt:lpstr>
      <vt:lpstr>Your final tool</vt:lpstr>
      <vt:lpstr>Media query forced-colors</vt:lpstr>
      <vt:lpstr>forced-colors gives control</vt:lpstr>
      <vt:lpstr>Need more info?</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High Contrast</dc:title>
  <dc:creator>Julie Grundy</dc:creator>
  <cp:lastModifiedBy>Julie Grundy</cp:lastModifiedBy>
  <cp:revision>18</cp:revision>
  <dcterms:created xsi:type="dcterms:W3CDTF">2023-02-18T05:02:51Z</dcterms:created>
  <dcterms:modified xsi:type="dcterms:W3CDTF">2023-03-16T11:12:18Z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y fmtid="{D5CDD505-2E9C-101B-9397-08002B2CF9AE}" pid="3" name="ContentTypeId">
    <vt:lpwstr>0x0101009914186DC8567E41A57F0A95E2C38E68</vt:lpwstr>
  </property>
  <property fmtid="{D5CDD505-2E9C-101B-9397-08002B2CF9AE}" pid="4" name="MediaServiceImageTags">
    <vt:lpwstr/>
  </property>
</Properties>
</file>