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7"/>
  </p:notesMasterIdLst>
  <p:handoutMasterIdLst>
    <p:handoutMasterId r:id="rId18"/>
  </p:handoutMasterIdLst>
  <p:sldIdLst>
    <p:sldId id="1165" r:id="rId2"/>
    <p:sldId id="852" r:id="rId3"/>
    <p:sldId id="1188" r:id="rId4"/>
    <p:sldId id="1190" r:id="rId5"/>
    <p:sldId id="1196" r:id="rId6"/>
    <p:sldId id="1199" r:id="rId7"/>
    <p:sldId id="1192" r:id="rId8"/>
    <p:sldId id="1193" r:id="rId9"/>
    <p:sldId id="1197" r:id="rId10"/>
    <p:sldId id="1201" r:id="rId11"/>
    <p:sldId id="1200" r:id="rId12"/>
    <p:sldId id="1189" r:id="rId13"/>
    <p:sldId id="1227" r:id="rId14"/>
    <p:sldId id="1211" r:id="rId15"/>
    <p:sldId id="7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" userDrawn="1">
          <p15:clr>
            <a:srgbClr val="A4A3A4"/>
          </p15:clr>
        </p15:guide>
        <p15:guide id="2" orient="horz" pos="4039" userDrawn="1">
          <p15:clr>
            <a:srgbClr val="A4A3A4"/>
          </p15:clr>
        </p15:guide>
        <p15:guide id="3" orient="horz" pos="4188" userDrawn="1">
          <p15:clr>
            <a:srgbClr val="A4A3A4"/>
          </p15:clr>
        </p15:guide>
        <p15:guide id="4" orient="horz" pos="1111" userDrawn="1">
          <p15:clr>
            <a:srgbClr val="A4A3A4"/>
          </p15:clr>
        </p15:guide>
        <p15:guide id="5" orient="horz" pos="1272" userDrawn="1">
          <p15:clr>
            <a:srgbClr val="A4A3A4"/>
          </p15:clr>
        </p15:guide>
        <p15:guide id="6" pos="595" userDrawn="1">
          <p15:clr>
            <a:srgbClr val="A4A3A4"/>
          </p15:clr>
        </p15:guide>
        <p15:guide id="7" pos="729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ott Hollier" initials="SH" lastIdx="1" clrIdx="0">
    <p:extLst>
      <p:ext uri="{19B8F6BF-5375-455C-9EA6-DF929625EA0E}">
        <p15:presenceInfo xmlns:p15="http://schemas.microsoft.com/office/powerpoint/2012/main" userId="3d95e7efe8c149a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F7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526477-3573-4CEA-830B-5781D6974CE1}" v="5" dt="2023-02-17T08:02:36.1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21"/>
    <p:restoredTop sz="99780" autoAdjust="0"/>
  </p:normalViewPr>
  <p:slideViewPr>
    <p:cSldViewPr snapToGrid="0" showGuides="1">
      <p:cViewPr varScale="1">
        <p:scale>
          <a:sx n="88" d="100"/>
          <a:sy n="88" d="100"/>
        </p:scale>
        <p:origin x="303" y="75"/>
      </p:cViewPr>
      <p:guideLst>
        <p:guide orient="horz" pos="288"/>
        <p:guide orient="horz" pos="4039"/>
        <p:guide orient="horz" pos="4188"/>
        <p:guide orient="horz" pos="1111"/>
        <p:guide orient="horz" pos="1272"/>
        <p:guide pos="595"/>
        <p:guide pos="729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8" d="100"/>
          <a:sy n="128" d="100"/>
        </p:scale>
        <p:origin x="1240" y="1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ott Hollier" userId="3d95e7efe8c149ad" providerId="LiveId" clId="{C8C0A780-41C2-4F6A-983B-C4DB04BABD6E}"/>
    <pc:docChg chg="custSel delSld modSld">
      <pc:chgData name="Scott Hollier" userId="3d95e7efe8c149ad" providerId="LiveId" clId="{C8C0A780-41C2-4F6A-983B-C4DB04BABD6E}" dt="2022-10-13T00:11:12.821" v="75" actId="47"/>
      <pc:docMkLst>
        <pc:docMk/>
      </pc:docMkLst>
      <pc:sldChg chg="del">
        <pc:chgData name="Scott Hollier" userId="3d95e7efe8c149ad" providerId="LiveId" clId="{C8C0A780-41C2-4F6A-983B-C4DB04BABD6E}" dt="2022-10-11T07:22:54.961" v="5" actId="47"/>
        <pc:sldMkLst>
          <pc:docMk/>
          <pc:sldMk cId="3894532767" sldId="846"/>
        </pc:sldMkLst>
      </pc:sldChg>
      <pc:sldChg chg="del">
        <pc:chgData name="Scott Hollier" userId="3d95e7efe8c149ad" providerId="LiveId" clId="{C8C0A780-41C2-4F6A-983B-C4DB04BABD6E}" dt="2022-10-11T07:22:50.431" v="0" actId="47"/>
        <pc:sldMkLst>
          <pc:docMk/>
          <pc:sldMk cId="4008367881" sldId="963"/>
        </pc:sldMkLst>
      </pc:sldChg>
      <pc:sldChg chg="del">
        <pc:chgData name="Scott Hollier" userId="3d95e7efe8c149ad" providerId="LiveId" clId="{C8C0A780-41C2-4F6A-983B-C4DB04BABD6E}" dt="2022-10-11T07:22:56.382" v="6" actId="47"/>
        <pc:sldMkLst>
          <pc:docMk/>
          <pc:sldMk cId="2141904230" sldId="964"/>
        </pc:sldMkLst>
      </pc:sldChg>
      <pc:sldChg chg="del">
        <pc:chgData name="Scott Hollier" userId="3d95e7efe8c149ad" providerId="LiveId" clId="{C8C0A780-41C2-4F6A-983B-C4DB04BABD6E}" dt="2022-10-11T07:22:58.542" v="7" actId="47"/>
        <pc:sldMkLst>
          <pc:docMk/>
          <pc:sldMk cId="1422632514" sldId="965"/>
        </pc:sldMkLst>
      </pc:sldChg>
      <pc:sldChg chg="del">
        <pc:chgData name="Scott Hollier" userId="3d95e7efe8c149ad" providerId="LiveId" clId="{C8C0A780-41C2-4F6A-983B-C4DB04BABD6E}" dt="2022-10-11T07:22:59.974" v="8" actId="47"/>
        <pc:sldMkLst>
          <pc:docMk/>
          <pc:sldMk cId="3461115243" sldId="1008"/>
        </pc:sldMkLst>
      </pc:sldChg>
      <pc:sldChg chg="del">
        <pc:chgData name="Scott Hollier" userId="3d95e7efe8c149ad" providerId="LiveId" clId="{C8C0A780-41C2-4F6A-983B-C4DB04BABD6E}" dt="2022-10-11T07:22:51.382" v="1" actId="47"/>
        <pc:sldMkLst>
          <pc:docMk/>
          <pc:sldMk cId="3517682585" sldId="1051"/>
        </pc:sldMkLst>
      </pc:sldChg>
      <pc:sldChg chg="modSp mod">
        <pc:chgData name="Scott Hollier" userId="3d95e7efe8c149ad" providerId="LiveId" clId="{C8C0A780-41C2-4F6A-983B-C4DB04BABD6E}" dt="2022-10-11T07:31:28.780" v="73" actId="20577"/>
        <pc:sldMkLst>
          <pc:docMk/>
          <pc:sldMk cId="3878387030" sldId="1165"/>
        </pc:sldMkLst>
        <pc:spChg chg="mod">
          <ac:chgData name="Scott Hollier" userId="3d95e7efe8c149ad" providerId="LiveId" clId="{C8C0A780-41C2-4F6A-983B-C4DB04BABD6E}" dt="2022-10-11T07:31:28.780" v="73" actId="20577"/>
          <ac:spMkLst>
            <pc:docMk/>
            <pc:sldMk cId="3878387030" sldId="1165"/>
            <ac:spMk id="3" creationId="{00000000-0000-0000-0000-000000000000}"/>
          </ac:spMkLst>
        </pc:spChg>
      </pc:sldChg>
      <pc:sldChg chg="del">
        <pc:chgData name="Scott Hollier" userId="3d95e7efe8c149ad" providerId="LiveId" clId="{C8C0A780-41C2-4F6A-983B-C4DB04BABD6E}" dt="2022-10-13T00:11:11.466" v="74" actId="47"/>
        <pc:sldMkLst>
          <pc:docMk/>
          <pc:sldMk cId="2341836396" sldId="1180"/>
        </pc:sldMkLst>
      </pc:sldChg>
      <pc:sldChg chg="del">
        <pc:chgData name="Scott Hollier" userId="3d95e7efe8c149ad" providerId="LiveId" clId="{C8C0A780-41C2-4F6A-983B-C4DB04BABD6E}" dt="2022-10-13T00:11:12.821" v="75" actId="47"/>
        <pc:sldMkLst>
          <pc:docMk/>
          <pc:sldMk cId="3952417331" sldId="1183"/>
        </pc:sldMkLst>
      </pc:sldChg>
      <pc:sldChg chg="del">
        <pc:chgData name="Scott Hollier" userId="3d95e7efe8c149ad" providerId="LiveId" clId="{C8C0A780-41C2-4F6A-983B-C4DB04BABD6E}" dt="2022-10-11T07:22:51.877" v="2" actId="47"/>
        <pc:sldMkLst>
          <pc:docMk/>
          <pc:sldMk cId="1813431211" sldId="1203"/>
        </pc:sldMkLst>
      </pc:sldChg>
      <pc:sldChg chg="del">
        <pc:chgData name="Scott Hollier" userId="3d95e7efe8c149ad" providerId="LiveId" clId="{C8C0A780-41C2-4F6A-983B-C4DB04BABD6E}" dt="2022-10-11T07:22:52.474" v="3" actId="47"/>
        <pc:sldMkLst>
          <pc:docMk/>
          <pc:sldMk cId="1425395747" sldId="1204"/>
        </pc:sldMkLst>
      </pc:sldChg>
      <pc:sldChg chg="del">
        <pc:chgData name="Scott Hollier" userId="3d95e7efe8c149ad" providerId="LiveId" clId="{C8C0A780-41C2-4F6A-983B-C4DB04BABD6E}" dt="2022-10-11T07:22:53.622" v="4" actId="47"/>
        <pc:sldMkLst>
          <pc:docMk/>
          <pc:sldMk cId="725429997" sldId="1205"/>
        </pc:sldMkLst>
      </pc:sldChg>
      <pc:sldChg chg="del">
        <pc:chgData name="Scott Hollier" userId="3d95e7efe8c149ad" providerId="LiveId" clId="{C8C0A780-41C2-4F6A-983B-C4DB04BABD6E}" dt="2022-10-11T07:23:12.243" v="9" actId="47"/>
        <pc:sldMkLst>
          <pc:docMk/>
          <pc:sldMk cId="2442774895" sldId="1206"/>
        </pc:sldMkLst>
      </pc:sldChg>
    </pc:docChg>
  </pc:docChgLst>
  <pc:docChgLst>
    <pc:chgData name="Scott Hollier" userId="3d95e7efe8c149ad" providerId="LiveId" clId="{62526477-3573-4CEA-830B-5781D6974CE1}"/>
    <pc:docChg chg="undo custSel addSld delSld modSld sldOrd">
      <pc:chgData name="Scott Hollier" userId="3d95e7efe8c149ad" providerId="LiveId" clId="{62526477-3573-4CEA-830B-5781D6974CE1}" dt="2023-02-17T08:02:36.194" v="245" actId="478"/>
      <pc:docMkLst>
        <pc:docMk/>
      </pc:docMkLst>
      <pc:sldChg chg="add del">
        <pc:chgData name="Scott Hollier" userId="3d95e7efe8c149ad" providerId="LiveId" clId="{62526477-3573-4CEA-830B-5781D6974CE1}" dt="2023-02-16T08:09:04.855" v="113" actId="47"/>
        <pc:sldMkLst>
          <pc:docMk/>
          <pc:sldMk cId="355984794" sldId="771"/>
        </pc:sldMkLst>
      </pc:sldChg>
      <pc:sldChg chg="del">
        <pc:chgData name="Scott Hollier" userId="3d95e7efe8c149ad" providerId="LiveId" clId="{62526477-3573-4CEA-830B-5781D6974CE1}" dt="2023-02-16T08:08:04.941" v="18" actId="47"/>
        <pc:sldMkLst>
          <pc:docMk/>
          <pc:sldMk cId="3936056434" sldId="797"/>
        </pc:sldMkLst>
      </pc:sldChg>
      <pc:sldChg chg="del">
        <pc:chgData name="Scott Hollier" userId="3d95e7efe8c149ad" providerId="LiveId" clId="{62526477-3573-4CEA-830B-5781D6974CE1}" dt="2023-02-16T08:08:05.056" v="19" actId="47"/>
        <pc:sldMkLst>
          <pc:docMk/>
          <pc:sldMk cId="399206978" sldId="798"/>
        </pc:sldMkLst>
      </pc:sldChg>
      <pc:sldChg chg="del">
        <pc:chgData name="Scott Hollier" userId="3d95e7efe8c149ad" providerId="LiveId" clId="{62526477-3573-4CEA-830B-5781D6974CE1}" dt="2023-02-16T08:08:05.176" v="20" actId="47"/>
        <pc:sldMkLst>
          <pc:docMk/>
          <pc:sldMk cId="677110882" sldId="799"/>
        </pc:sldMkLst>
      </pc:sldChg>
      <pc:sldChg chg="del">
        <pc:chgData name="Scott Hollier" userId="3d95e7efe8c149ad" providerId="LiveId" clId="{62526477-3573-4CEA-830B-5781D6974CE1}" dt="2023-02-16T08:08:05.426" v="22" actId="47"/>
        <pc:sldMkLst>
          <pc:docMk/>
          <pc:sldMk cId="3995209132" sldId="800"/>
        </pc:sldMkLst>
      </pc:sldChg>
      <pc:sldChg chg="del">
        <pc:chgData name="Scott Hollier" userId="3d95e7efe8c149ad" providerId="LiveId" clId="{62526477-3573-4CEA-830B-5781D6974CE1}" dt="2023-02-16T08:08:05.556" v="23" actId="47"/>
        <pc:sldMkLst>
          <pc:docMk/>
          <pc:sldMk cId="3625054133" sldId="801"/>
        </pc:sldMkLst>
      </pc:sldChg>
      <pc:sldChg chg="del">
        <pc:chgData name="Scott Hollier" userId="3d95e7efe8c149ad" providerId="LiveId" clId="{62526477-3573-4CEA-830B-5781D6974CE1}" dt="2023-02-16T08:08:07.919" v="33" actId="47"/>
        <pc:sldMkLst>
          <pc:docMk/>
          <pc:sldMk cId="2811892414" sldId="808"/>
        </pc:sldMkLst>
      </pc:sldChg>
      <pc:sldChg chg="del">
        <pc:chgData name="Scott Hollier" userId="3d95e7efe8c149ad" providerId="LiveId" clId="{62526477-3573-4CEA-830B-5781D6974CE1}" dt="2023-02-16T08:08:08.303" v="36" actId="47"/>
        <pc:sldMkLst>
          <pc:docMk/>
          <pc:sldMk cId="3889835958" sldId="811"/>
        </pc:sldMkLst>
      </pc:sldChg>
      <pc:sldChg chg="del">
        <pc:chgData name="Scott Hollier" userId="3d95e7efe8c149ad" providerId="LiveId" clId="{62526477-3573-4CEA-830B-5781D6974CE1}" dt="2023-02-16T08:08:08.046" v="34" actId="47"/>
        <pc:sldMkLst>
          <pc:docMk/>
          <pc:sldMk cId="544111035" sldId="854"/>
        </pc:sldMkLst>
      </pc:sldChg>
      <pc:sldChg chg="del">
        <pc:chgData name="Scott Hollier" userId="3d95e7efe8c149ad" providerId="LiveId" clId="{62526477-3573-4CEA-830B-5781D6974CE1}" dt="2023-02-16T08:08:08.173" v="35" actId="47"/>
        <pc:sldMkLst>
          <pc:docMk/>
          <pc:sldMk cId="2042924036" sldId="857"/>
        </pc:sldMkLst>
      </pc:sldChg>
      <pc:sldChg chg="del">
        <pc:chgData name="Scott Hollier" userId="3d95e7efe8c149ad" providerId="LiveId" clId="{62526477-3573-4CEA-830B-5781D6974CE1}" dt="2023-02-16T08:08:05.692" v="24" actId="47"/>
        <pc:sldMkLst>
          <pc:docMk/>
          <pc:sldMk cId="1218621126" sldId="860"/>
        </pc:sldMkLst>
      </pc:sldChg>
      <pc:sldChg chg="del">
        <pc:chgData name="Scott Hollier" userId="3d95e7efe8c149ad" providerId="LiveId" clId="{62526477-3573-4CEA-830B-5781D6974CE1}" dt="2023-02-16T08:08:05.806" v="25" actId="47"/>
        <pc:sldMkLst>
          <pc:docMk/>
          <pc:sldMk cId="2697667652" sldId="861"/>
        </pc:sldMkLst>
      </pc:sldChg>
      <pc:sldChg chg="del">
        <pc:chgData name="Scott Hollier" userId="3d95e7efe8c149ad" providerId="LiveId" clId="{62526477-3573-4CEA-830B-5781D6974CE1}" dt="2023-02-16T08:08:05.941" v="26" actId="47"/>
        <pc:sldMkLst>
          <pc:docMk/>
          <pc:sldMk cId="4194595360" sldId="862"/>
        </pc:sldMkLst>
      </pc:sldChg>
      <pc:sldChg chg="del">
        <pc:chgData name="Scott Hollier" userId="3d95e7efe8c149ad" providerId="LiveId" clId="{62526477-3573-4CEA-830B-5781D6974CE1}" dt="2023-02-16T08:08:07.120" v="27" actId="47"/>
        <pc:sldMkLst>
          <pc:docMk/>
          <pc:sldMk cId="3588413939" sldId="863"/>
        </pc:sldMkLst>
      </pc:sldChg>
      <pc:sldChg chg="del">
        <pc:chgData name="Scott Hollier" userId="3d95e7efe8c149ad" providerId="LiveId" clId="{62526477-3573-4CEA-830B-5781D6974CE1}" dt="2023-02-16T08:08:07.272" v="28" actId="47"/>
        <pc:sldMkLst>
          <pc:docMk/>
          <pc:sldMk cId="2518922408" sldId="864"/>
        </pc:sldMkLst>
      </pc:sldChg>
      <pc:sldChg chg="del">
        <pc:chgData name="Scott Hollier" userId="3d95e7efe8c149ad" providerId="LiveId" clId="{62526477-3573-4CEA-830B-5781D6974CE1}" dt="2023-02-16T08:08:07.423" v="29" actId="47"/>
        <pc:sldMkLst>
          <pc:docMk/>
          <pc:sldMk cId="2981869796" sldId="865"/>
        </pc:sldMkLst>
      </pc:sldChg>
      <pc:sldChg chg="del">
        <pc:chgData name="Scott Hollier" userId="3d95e7efe8c149ad" providerId="LiveId" clId="{62526477-3573-4CEA-830B-5781D6974CE1}" dt="2023-02-16T08:08:07.577" v="30" actId="47"/>
        <pc:sldMkLst>
          <pc:docMk/>
          <pc:sldMk cId="1899138046" sldId="866"/>
        </pc:sldMkLst>
      </pc:sldChg>
      <pc:sldChg chg="del">
        <pc:chgData name="Scott Hollier" userId="3d95e7efe8c149ad" providerId="LiveId" clId="{62526477-3573-4CEA-830B-5781D6974CE1}" dt="2023-02-16T08:08:13.083" v="43" actId="47"/>
        <pc:sldMkLst>
          <pc:docMk/>
          <pc:sldMk cId="1474210541" sldId="870"/>
        </pc:sldMkLst>
      </pc:sldChg>
      <pc:sldChg chg="del">
        <pc:chgData name="Scott Hollier" userId="3d95e7efe8c149ad" providerId="LiveId" clId="{62526477-3573-4CEA-830B-5781D6974CE1}" dt="2023-02-16T08:08:08.414" v="37" actId="47"/>
        <pc:sldMkLst>
          <pc:docMk/>
          <pc:sldMk cId="1251344538" sldId="880"/>
        </pc:sldMkLst>
      </pc:sldChg>
      <pc:sldChg chg="del">
        <pc:chgData name="Scott Hollier" userId="3d95e7efe8c149ad" providerId="LiveId" clId="{62526477-3573-4CEA-830B-5781D6974CE1}" dt="2023-02-16T08:08:10.281" v="40" actId="47"/>
        <pc:sldMkLst>
          <pc:docMk/>
          <pc:sldMk cId="2332781149" sldId="881"/>
        </pc:sldMkLst>
      </pc:sldChg>
      <pc:sldChg chg="del">
        <pc:chgData name="Scott Hollier" userId="3d95e7efe8c149ad" providerId="LiveId" clId="{62526477-3573-4CEA-830B-5781D6974CE1}" dt="2023-02-16T08:08:09.873" v="38" actId="47"/>
        <pc:sldMkLst>
          <pc:docMk/>
          <pc:sldMk cId="1497663656" sldId="882"/>
        </pc:sldMkLst>
      </pc:sldChg>
      <pc:sldChg chg="del">
        <pc:chgData name="Scott Hollier" userId="3d95e7efe8c149ad" providerId="LiveId" clId="{62526477-3573-4CEA-830B-5781D6974CE1}" dt="2023-02-16T08:08:10.095" v="39" actId="47"/>
        <pc:sldMkLst>
          <pc:docMk/>
          <pc:sldMk cId="778321092" sldId="883"/>
        </pc:sldMkLst>
      </pc:sldChg>
      <pc:sldChg chg="del">
        <pc:chgData name="Scott Hollier" userId="3d95e7efe8c149ad" providerId="LiveId" clId="{62526477-3573-4CEA-830B-5781D6974CE1}" dt="2023-02-16T08:08:11.811" v="42" actId="47"/>
        <pc:sldMkLst>
          <pc:docMk/>
          <pc:sldMk cId="2060598597" sldId="888"/>
        </pc:sldMkLst>
      </pc:sldChg>
      <pc:sldChg chg="del">
        <pc:chgData name="Scott Hollier" userId="3d95e7efe8c149ad" providerId="LiveId" clId="{62526477-3573-4CEA-830B-5781D6974CE1}" dt="2023-02-16T08:08:13.901" v="49" actId="47"/>
        <pc:sldMkLst>
          <pc:docMk/>
          <pc:sldMk cId="2661101107" sldId="894"/>
        </pc:sldMkLst>
      </pc:sldChg>
      <pc:sldChg chg="del">
        <pc:chgData name="Scott Hollier" userId="3d95e7efe8c149ad" providerId="LiveId" clId="{62526477-3573-4CEA-830B-5781D6974CE1}" dt="2023-02-16T08:08:14.163" v="51" actId="47"/>
        <pc:sldMkLst>
          <pc:docMk/>
          <pc:sldMk cId="1567479710" sldId="896"/>
        </pc:sldMkLst>
      </pc:sldChg>
      <pc:sldChg chg="del">
        <pc:chgData name="Scott Hollier" userId="3d95e7efe8c149ad" providerId="LiveId" clId="{62526477-3573-4CEA-830B-5781D6974CE1}" dt="2023-02-16T08:08:14.292" v="52" actId="47"/>
        <pc:sldMkLst>
          <pc:docMk/>
          <pc:sldMk cId="2894212157" sldId="899"/>
        </pc:sldMkLst>
      </pc:sldChg>
      <pc:sldChg chg="del">
        <pc:chgData name="Scott Hollier" userId="3d95e7efe8c149ad" providerId="LiveId" clId="{62526477-3573-4CEA-830B-5781D6974CE1}" dt="2023-02-16T08:08:14.421" v="53" actId="47"/>
        <pc:sldMkLst>
          <pc:docMk/>
          <pc:sldMk cId="734737849" sldId="900"/>
        </pc:sldMkLst>
      </pc:sldChg>
      <pc:sldChg chg="del">
        <pc:chgData name="Scott Hollier" userId="3d95e7efe8c149ad" providerId="LiveId" clId="{62526477-3573-4CEA-830B-5781D6974CE1}" dt="2023-02-16T08:08:14.041" v="50" actId="47"/>
        <pc:sldMkLst>
          <pc:docMk/>
          <pc:sldMk cId="2558435280" sldId="903"/>
        </pc:sldMkLst>
      </pc:sldChg>
      <pc:sldChg chg="del">
        <pc:chgData name="Scott Hollier" userId="3d95e7efe8c149ad" providerId="LiveId" clId="{62526477-3573-4CEA-830B-5781D6974CE1}" dt="2023-02-16T08:08:11.144" v="41" actId="47"/>
        <pc:sldMkLst>
          <pc:docMk/>
          <pc:sldMk cId="2848252369" sldId="971"/>
        </pc:sldMkLst>
      </pc:sldChg>
      <pc:sldChg chg="del">
        <pc:chgData name="Scott Hollier" userId="3d95e7efe8c149ad" providerId="LiveId" clId="{62526477-3573-4CEA-830B-5781D6974CE1}" dt="2023-02-16T08:08:13.232" v="44" actId="47"/>
        <pc:sldMkLst>
          <pc:docMk/>
          <pc:sldMk cId="3126968606" sldId="1024"/>
        </pc:sldMkLst>
      </pc:sldChg>
      <pc:sldChg chg="del">
        <pc:chgData name="Scott Hollier" userId="3d95e7efe8c149ad" providerId="LiveId" clId="{62526477-3573-4CEA-830B-5781D6974CE1}" dt="2023-02-16T08:08:13.371" v="45" actId="47"/>
        <pc:sldMkLst>
          <pc:docMk/>
          <pc:sldMk cId="660826209" sldId="1025"/>
        </pc:sldMkLst>
      </pc:sldChg>
      <pc:sldChg chg="del">
        <pc:chgData name="Scott Hollier" userId="3d95e7efe8c149ad" providerId="LiveId" clId="{62526477-3573-4CEA-830B-5781D6974CE1}" dt="2023-02-16T08:08:13.511" v="46" actId="47"/>
        <pc:sldMkLst>
          <pc:docMk/>
          <pc:sldMk cId="740802669" sldId="1026"/>
        </pc:sldMkLst>
      </pc:sldChg>
      <pc:sldChg chg="del">
        <pc:chgData name="Scott Hollier" userId="3d95e7efe8c149ad" providerId="LiveId" clId="{62526477-3573-4CEA-830B-5781D6974CE1}" dt="2023-02-16T08:08:13.646" v="47" actId="47"/>
        <pc:sldMkLst>
          <pc:docMk/>
          <pc:sldMk cId="68433164" sldId="1027"/>
        </pc:sldMkLst>
      </pc:sldChg>
      <pc:sldChg chg="del">
        <pc:chgData name="Scott Hollier" userId="3d95e7efe8c149ad" providerId="LiveId" clId="{62526477-3573-4CEA-830B-5781D6974CE1}" dt="2023-02-16T08:08:13.771" v="48" actId="47"/>
        <pc:sldMkLst>
          <pc:docMk/>
          <pc:sldMk cId="376841832" sldId="1028"/>
        </pc:sldMkLst>
      </pc:sldChg>
      <pc:sldChg chg="del">
        <pc:chgData name="Scott Hollier" userId="3d95e7efe8c149ad" providerId="LiveId" clId="{62526477-3573-4CEA-830B-5781D6974CE1}" dt="2023-02-16T08:08:15.552" v="54" actId="47"/>
        <pc:sldMkLst>
          <pc:docMk/>
          <pc:sldMk cId="2888003638" sldId="1049"/>
        </pc:sldMkLst>
      </pc:sldChg>
      <pc:sldChg chg="del">
        <pc:chgData name="Scott Hollier" userId="3d95e7efe8c149ad" providerId="LiveId" clId="{62526477-3573-4CEA-830B-5781D6974CE1}" dt="2023-02-16T08:08:04.189" v="12" actId="47"/>
        <pc:sldMkLst>
          <pc:docMk/>
          <pc:sldMk cId="215626152" sldId="1055"/>
        </pc:sldMkLst>
      </pc:sldChg>
      <pc:sldChg chg="del">
        <pc:chgData name="Scott Hollier" userId="3d95e7efe8c149ad" providerId="LiveId" clId="{62526477-3573-4CEA-830B-5781D6974CE1}" dt="2023-02-16T08:08:04.683" v="16" actId="47"/>
        <pc:sldMkLst>
          <pc:docMk/>
          <pc:sldMk cId="3046976782" sldId="1056"/>
        </pc:sldMkLst>
      </pc:sldChg>
      <pc:sldChg chg="del">
        <pc:chgData name="Scott Hollier" userId="3d95e7efe8c149ad" providerId="LiveId" clId="{62526477-3573-4CEA-830B-5781D6974CE1}" dt="2023-02-16T08:08:04.811" v="17" actId="47"/>
        <pc:sldMkLst>
          <pc:docMk/>
          <pc:sldMk cId="1194752621" sldId="1057"/>
        </pc:sldMkLst>
      </pc:sldChg>
      <pc:sldChg chg="del">
        <pc:chgData name="Scott Hollier" userId="3d95e7efe8c149ad" providerId="LiveId" clId="{62526477-3573-4CEA-830B-5781D6974CE1}" dt="2023-02-16T08:08:49.261" v="78" actId="47"/>
        <pc:sldMkLst>
          <pc:docMk/>
          <pc:sldMk cId="1458447516" sldId="1105"/>
        </pc:sldMkLst>
      </pc:sldChg>
      <pc:sldChg chg="del">
        <pc:chgData name="Scott Hollier" userId="3d95e7efe8c149ad" providerId="LiveId" clId="{62526477-3573-4CEA-830B-5781D6974CE1}" dt="2023-02-16T08:08:49.391" v="79" actId="47"/>
        <pc:sldMkLst>
          <pc:docMk/>
          <pc:sldMk cId="2525921824" sldId="1106"/>
        </pc:sldMkLst>
      </pc:sldChg>
      <pc:sldChg chg="del">
        <pc:chgData name="Scott Hollier" userId="3d95e7efe8c149ad" providerId="LiveId" clId="{62526477-3573-4CEA-830B-5781D6974CE1}" dt="2023-02-16T08:08:49.641" v="81" actId="47"/>
        <pc:sldMkLst>
          <pc:docMk/>
          <pc:sldMk cId="144642324" sldId="1107"/>
        </pc:sldMkLst>
      </pc:sldChg>
      <pc:sldChg chg="del">
        <pc:chgData name="Scott Hollier" userId="3d95e7efe8c149ad" providerId="LiveId" clId="{62526477-3573-4CEA-830B-5781D6974CE1}" dt="2023-02-16T08:08:49.911" v="83" actId="47"/>
        <pc:sldMkLst>
          <pc:docMk/>
          <pc:sldMk cId="389572690" sldId="1109"/>
        </pc:sldMkLst>
      </pc:sldChg>
      <pc:sldChg chg="del">
        <pc:chgData name="Scott Hollier" userId="3d95e7efe8c149ad" providerId="LiveId" clId="{62526477-3573-4CEA-830B-5781D6974CE1}" dt="2023-02-16T08:08:49.783" v="82" actId="47"/>
        <pc:sldMkLst>
          <pc:docMk/>
          <pc:sldMk cId="1833390529" sldId="1110"/>
        </pc:sldMkLst>
      </pc:sldChg>
      <pc:sldChg chg="del">
        <pc:chgData name="Scott Hollier" userId="3d95e7efe8c149ad" providerId="LiveId" clId="{62526477-3573-4CEA-830B-5781D6974CE1}" dt="2023-02-16T08:08:49.512" v="80" actId="47"/>
        <pc:sldMkLst>
          <pc:docMk/>
          <pc:sldMk cId="1505604889" sldId="1111"/>
        </pc:sldMkLst>
      </pc:sldChg>
      <pc:sldChg chg="add del">
        <pc:chgData name="Scott Hollier" userId="3d95e7efe8c149ad" providerId="LiveId" clId="{62526477-3573-4CEA-830B-5781D6974CE1}" dt="2023-02-16T08:09:10.901" v="117" actId="47"/>
        <pc:sldMkLst>
          <pc:docMk/>
          <pc:sldMk cId="982788087" sldId="1113"/>
        </pc:sldMkLst>
      </pc:sldChg>
      <pc:sldChg chg="del">
        <pc:chgData name="Scott Hollier" userId="3d95e7efe8c149ad" providerId="LiveId" clId="{62526477-3573-4CEA-830B-5781D6974CE1}" dt="2023-02-16T08:08:50.036" v="84" actId="47"/>
        <pc:sldMkLst>
          <pc:docMk/>
          <pc:sldMk cId="1121526316" sldId="1114"/>
        </pc:sldMkLst>
      </pc:sldChg>
      <pc:sldChg chg="del">
        <pc:chgData name="Scott Hollier" userId="3d95e7efe8c149ad" providerId="LiveId" clId="{62526477-3573-4CEA-830B-5781D6974CE1}" dt="2023-02-16T08:08:50.171" v="85" actId="47"/>
        <pc:sldMkLst>
          <pc:docMk/>
          <pc:sldMk cId="4230600318" sldId="1119"/>
        </pc:sldMkLst>
      </pc:sldChg>
      <pc:sldChg chg="del">
        <pc:chgData name="Scott Hollier" userId="3d95e7efe8c149ad" providerId="LiveId" clId="{62526477-3573-4CEA-830B-5781D6974CE1}" dt="2023-02-16T08:08:50.441" v="87" actId="47"/>
        <pc:sldMkLst>
          <pc:docMk/>
          <pc:sldMk cId="2992415410" sldId="1120"/>
        </pc:sldMkLst>
      </pc:sldChg>
      <pc:sldChg chg="del">
        <pc:chgData name="Scott Hollier" userId="3d95e7efe8c149ad" providerId="LiveId" clId="{62526477-3573-4CEA-830B-5781D6974CE1}" dt="2023-02-16T08:07:44.421" v="9" actId="47"/>
        <pc:sldMkLst>
          <pc:docMk/>
          <pc:sldMk cId="2690201714" sldId="1151"/>
        </pc:sldMkLst>
      </pc:sldChg>
      <pc:sldChg chg="del">
        <pc:chgData name="Scott Hollier" userId="3d95e7efe8c149ad" providerId="LiveId" clId="{62526477-3573-4CEA-830B-5781D6974CE1}" dt="2023-02-16T08:08:04.342" v="13" actId="47"/>
        <pc:sldMkLst>
          <pc:docMk/>
          <pc:sldMk cId="1963993327" sldId="1153"/>
        </pc:sldMkLst>
      </pc:sldChg>
      <pc:sldChg chg="del">
        <pc:chgData name="Scott Hollier" userId="3d95e7efe8c149ad" providerId="LiveId" clId="{62526477-3573-4CEA-830B-5781D6974CE1}" dt="2023-02-16T08:08:04.486" v="14" actId="47"/>
        <pc:sldMkLst>
          <pc:docMk/>
          <pc:sldMk cId="500031010" sldId="1154"/>
        </pc:sldMkLst>
      </pc:sldChg>
      <pc:sldChg chg="del">
        <pc:chgData name="Scott Hollier" userId="3d95e7efe8c149ad" providerId="LiveId" clId="{62526477-3573-4CEA-830B-5781D6974CE1}" dt="2023-02-16T08:08:50.291" v="86" actId="47"/>
        <pc:sldMkLst>
          <pc:docMk/>
          <pc:sldMk cId="1921932071" sldId="1156"/>
        </pc:sldMkLst>
      </pc:sldChg>
      <pc:sldChg chg="del">
        <pc:chgData name="Scott Hollier" userId="3d95e7efe8c149ad" providerId="LiveId" clId="{62526477-3573-4CEA-830B-5781D6974CE1}" dt="2023-02-16T08:08:52.141" v="88" actId="47"/>
        <pc:sldMkLst>
          <pc:docMk/>
          <pc:sldMk cId="1622447795" sldId="1157"/>
        </pc:sldMkLst>
      </pc:sldChg>
      <pc:sldChg chg="del">
        <pc:chgData name="Scott Hollier" userId="3d95e7efe8c149ad" providerId="LiveId" clId="{62526477-3573-4CEA-830B-5781D6974CE1}" dt="2023-02-16T08:08:05.311" v="21" actId="47"/>
        <pc:sldMkLst>
          <pc:docMk/>
          <pc:sldMk cId="2019302439" sldId="1163"/>
        </pc:sldMkLst>
      </pc:sldChg>
      <pc:sldChg chg="modSp mod">
        <pc:chgData name="Scott Hollier" userId="3d95e7efe8c149ad" providerId="LiveId" clId="{62526477-3573-4CEA-830B-5781D6974CE1}" dt="2023-02-16T08:07:17.702" v="8" actId="20577"/>
        <pc:sldMkLst>
          <pc:docMk/>
          <pc:sldMk cId="3878387030" sldId="1165"/>
        </pc:sldMkLst>
        <pc:spChg chg="mod">
          <ac:chgData name="Scott Hollier" userId="3d95e7efe8c149ad" providerId="LiveId" clId="{62526477-3573-4CEA-830B-5781D6974CE1}" dt="2023-02-16T08:07:17.702" v="8" actId="20577"/>
          <ac:spMkLst>
            <pc:docMk/>
            <pc:sldMk cId="3878387030" sldId="1165"/>
            <ac:spMk id="3" creationId="{00000000-0000-0000-0000-000000000000}"/>
          </ac:spMkLst>
        </pc:spChg>
      </pc:sldChg>
      <pc:sldChg chg="del">
        <pc:chgData name="Scott Hollier" userId="3d95e7efe8c149ad" providerId="LiveId" clId="{62526477-3573-4CEA-830B-5781D6974CE1}" dt="2023-02-16T08:08:16.352" v="55" actId="47"/>
        <pc:sldMkLst>
          <pc:docMk/>
          <pc:sldMk cId="306195696" sldId="1166"/>
        </pc:sldMkLst>
      </pc:sldChg>
      <pc:sldChg chg="del">
        <pc:chgData name="Scott Hollier" userId="3d95e7efe8c149ad" providerId="LiveId" clId="{62526477-3573-4CEA-830B-5781D6974CE1}" dt="2023-02-16T08:08:17.002" v="56" actId="47"/>
        <pc:sldMkLst>
          <pc:docMk/>
          <pc:sldMk cId="3065488699" sldId="1167"/>
        </pc:sldMkLst>
      </pc:sldChg>
      <pc:sldChg chg="del">
        <pc:chgData name="Scott Hollier" userId="3d95e7efe8c149ad" providerId="LiveId" clId="{62526477-3573-4CEA-830B-5781D6974CE1}" dt="2023-02-16T08:08:17.171" v="57" actId="47"/>
        <pc:sldMkLst>
          <pc:docMk/>
          <pc:sldMk cId="1946941910" sldId="1168"/>
        </pc:sldMkLst>
      </pc:sldChg>
      <pc:sldChg chg="del">
        <pc:chgData name="Scott Hollier" userId="3d95e7efe8c149ad" providerId="LiveId" clId="{62526477-3573-4CEA-830B-5781D6974CE1}" dt="2023-02-16T08:08:17.342" v="58" actId="47"/>
        <pc:sldMkLst>
          <pc:docMk/>
          <pc:sldMk cId="2519200566" sldId="1169"/>
        </pc:sldMkLst>
      </pc:sldChg>
      <pc:sldChg chg="del">
        <pc:chgData name="Scott Hollier" userId="3d95e7efe8c149ad" providerId="LiveId" clId="{62526477-3573-4CEA-830B-5781D6974CE1}" dt="2023-02-16T08:08:17.481" v="59" actId="47"/>
        <pc:sldMkLst>
          <pc:docMk/>
          <pc:sldMk cId="2457622180" sldId="1170"/>
        </pc:sldMkLst>
      </pc:sldChg>
      <pc:sldChg chg="del">
        <pc:chgData name="Scott Hollier" userId="3d95e7efe8c149ad" providerId="LiveId" clId="{62526477-3573-4CEA-830B-5781D6974CE1}" dt="2023-02-16T08:08:17.632" v="60" actId="47"/>
        <pc:sldMkLst>
          <pc:docMk/>
          <pc:sldMk cId="1153886384" sldId="1171"/>
        </pc:sldMkLst>
      </pc:sldChg>
      <pc:sldChg chg="del">
        <pc:chgData name="Scott Hollier" userId="3d95e7efe8c149ad" providerId="LiveId" clId="{62526477-3573-4CEA-830B-5781D6974CE1}" dt="2023-02-16T08:08:17.782" v="61" actId="47"/>
        <pc:sldMkLst>
          <pc:docMk/>
          <pc:sldMk cId="2097354485" sldId="1172"/>
        </pc:sldMkLst>
      </pc:sldChg>
      <pc:sldChg chg="del">
        <pc:chgData name="Scott Hollier" userId="3d95e7efe8c149ad" providerId="LiveId" clId="{62526477-3573-4CEA-830B-5781D6974CE1}" dt="2023-02-16T08:08:17.957" v="62" actId="47"/>
        <pc:sldMkLst>
          <pc:docMk/>
          <pc:sldMk cId="3144970964" sldId="1173"/>
        </pc:sldMkLst>
      </pc:sldChg>
      <pc:sldChg chg="del">
        <pc:chgData name="Scott Hollier" userId="3d95e7efe8c149ad" providerId="LiveId" clId="{62526477-3573-4CEA-830B-5781D6974CE1}" dt="2023-02-16T08:08:18.111" v="63" actId="47"/>
        <pc:sldMkLst>
          <pc:docMk/>
          <pc:sldMk cId="2834829567" sldId="1174"/>
        </pc:sldMkLst>
      </pc:sldChg>
      <pc:sldChg chg="del">
        <pc:chgData name="Scott Hollier" userId="3d95e7efe8c149ad" providerId="LiveId" clId="{62526477-3573-4CEA-830B-5781D6974CE1}" dt="2023-02-16T08:08:18.261" v="64" actId="47"/>
        <pc:sldMkLst>
          <pc:docMk/>
          <pc:sldMk cId="2065360729" sldId="1175"/>
        </pc:sldMkLst>
      </pc:sldChg>
      <pc:sldChg chg="del">
        <pc:chgData name="Scott Hollier" userId="3d95e7efe8c149ad" providerId="LiveId" clId="{62526477-3573-4CEA-830B-5781D6974CE1}" dt="2023-02-16T08:08:21.725" v="65" actId="47"/>
        <pc:sldMkLst>
          <pc:docMk/>
          <pc:sldMk cId="895079948" sldId="1176"/>
        </pc:sldMkLst>
      </pc:sldChg>
      <pc:sldChg chg="del">
        <pc:chgData name="Scott Hollier" userId="3d95e7efe8c149ad" providerId="LiveId" clId="{62526477-3573-4CEA-830B-5781D6974CE1}" dt="2023-02-16T08:08:24.507" v="66" actId="47"/>
        <pc:sldMkLst>
          <pc:docMk/>
          <pc:sldMk cId="3564509726" sldId="1177"/>
        </pc:sldMkLst>
      </pc:sldChg>
      <pc:sldChg chg="del">
        <pc:chgData name="Scott Hollier" userId="3d95e7efe8c149ad" providerId="LiveId" clId="{62526477-3573-4CEA-830B-5781D6974CE1}" dt="2023-02-16T08:08:25.652" v="67" actId="47"/>
        <pc:sldMkLst>
          <pc:docMk/>
          <pc:sldMk cId="4256094681" sldId="1178"/>
        </pc:sldMkLst>
      </pc:sldChg>
      <pc:sldChg chg="del">
        <pc:chgData name="Scott Hollier" userId="3d95e7efe8c149ad" providerId="LiveId" clId="{62526477-3573-4CEA-830B-5781D6974CE1}" dt="2023-02-16T08:08:26.141" v="68" actId="47"/>
        <pc:sldMkLst>
          <pc:docMk/>
          <pc:sldMk cId="3509610023" sldId="1179"/>
        </pc:sldMkLst>
      </pc:sldChg>
      <pc:sldChg chg="del">
        <pc:chgData name="Scott Hollier" userId="3d95e7efe8c149ad" providerId="LiveId" clId="{62526477-3573-4CEA-830B-5781D6974CE1}" dt="2023-02-16T08:08:04.572" v="15" actId="47"/>
        <pc:sldMkLst>
          <pc:docMk/>
          <pc:sldMk cId="1254896444" sldId="1185"/>
        </pc:sldMkLst>
      </pc:sldChg>
      <pc:sldChg chg="del">
        <pc:chgData name="Scott Hollier" userId="3d95e7efe8c149ad" providerId="LiveId" clId="{62526477-3573-4CEA-830B-5781D6974CE1}" dt="2023-02-16T08:08:03.757" v="11" actId="47"/>
        <pc:sldMkLst>
          <pc:docMk/>
          <pc:sldMk cId="760738856" sldId="1187"/>
        </pc:sldMkLst>
      </pc:sldChg>
      <pc:sldChg chg="add del">
        <pc:chgData name="Scott Hollier" userId="3d95e7efe8c149ad" providerId="LiveId" clId="{62526477-3573-4CEA-830B-5781D6974CE1}" dt="2023-02-16T08:09:03.277" v="103" actId="47"/>
        <pc:sldMkLst>
          <pc:docMk/>
          <pc:sldMk cId="154212496" sldId="1188"/>
        </pc:sldMkLst>
      </pc:sldChg>
      <pc:sldChg chg="modSp add mod">
        <pc:chgData name="Scott Hollier" userId="3d95e7efe8c149ad" providerId="LiveId" clId="{62526477-3573-4CEA-830B-5781D6974CE1}" dt="2023-02-17T08:00:54.667" v="237" actId="20577"/>
        <pc:sldMkLst>
          <pc:docMk/>
          <pc:sldMk cId="394009084" sldId="1189"/>
        </pc:sldMkLst>
        <pc:spChg chg="mod">
          <ac:chgData name="Scott Hollier" userId="3d95e7efe8c149ad" providerId="LiveId" clId="{62526477-3573-4CEA-830B-5781D6974CE1}" dt="2023-02-17T08:00:54.667" v="237" actId="20577"/>
          <ac:spMkLst>
            <pc:docMk/>
            <pc:sldMk cId="394009084" sldId="1189"/>
            <ac:spMk id="2" creationId="{43323FFC-7772-445A-8892-A7DBCC878FC0}"/>
          </ac:spMkLst>
        </pc:spChg>
      </pc:sldChg>
      <pc:sldChg chg="modSp add del mod">
        <pc:chgData name="Scott Hollier" userId="3d95e7efe8c149ad" providerId="LiveId" clId="{62526477-3573-4CEA-830B-5781D6974CE1}" dt="2023-02-16T08:12:21.900" v="210" actId="2696"/>
        <pc:sldMkLst>
          <pc:docMk/>
          <pc:sldMk cId="3034806946" sldId="1189"/>
        </pc:sldMkLst>
        <pc:spChg chg="mod">
          <ac:chgData name="Scott Hollier" userId="3d95e7efe8c149ad" providerId="LiveId" clId="{62526477-3573-4CEA-830B-5781D6974CE1}" dt="2023-02-16T08:12:04.170" v="209" actId="27636"/>
          <ac:spMkLst>
            <pc:docMk/>
            <pc:sldMk cId="3034806946" sldId="1189"/>
            <ac:spMk id="2" creationId="{43323FFC-7772-445A-8892-A7DBCC878FC0}"/>
          </ac:spMkLst>
        </pc:spChg>
      </pc:sldChg>
      <pc:sldChg chg="add del">
        <pc:chgData name="Scott Hollier" userId="3d95e7efe8c149ad" providerId="LiveId" clId="{62526477-3573-4CEA-830B-5781D6974CE1}" dt="2023-02-16T08:09:03.501" v="104" actId="47"/>
        <pc:sldMkLst>
          <pc:docMk/>
          <pc:sldMk cId="469445083" sldId="1190"/>
        </pc:sldMkLst>
      </pc:sldChg>
      <pc:sldChg chg="del">
        <pc:chgData name="Scott Hollier" userId="3d95e7efe8c149ad" providerId="LiveId" clId="{62526477-3573-4CEA-830B-5781D6974CE1}" dt="2023-02-16T08:08:01.245" v="10" actId="47"/>
        <pc:sldMkLst>
          <pc:docMk/>
          <pc:sldMk cId="2050230548" sldId="1191"/>
        </pc:sldMkLst>
      </pc:sldChg>
      <pc:sldChg chg="add del">
        <pc:chgData name="Scott Hollier" userId="3d95e7efe8c149ad" providerId="LiveId" clId="{62526477-3573-4CEA-830B-5781D6974CE1}" dt="2023-02-16T08:09:04.121" v="108" actId="47"/>
        <pc:sldMkLst>
          <pc:docMk/>
          <pc:sldMk cId="4168083160" sldId="1192"/>
        </pc:sldMkLst>
      </pc:sldChg>
      <pc:sldChg chg="add del">
        <pc:chgData name="Scott Hollier" userId="3d95e7efe8c149ad" providerId="LiveId" clId="{62526477-3573-4CEA-830B-5781D6974CE1}" dt="2023-02-16T08:09:04.263" v="109" actId="47"/>
        <pc:sldMkLst>
          <pc:docMk/>
          <pc:sldMk cId="76034461" sldId="1193"/>
        </pc:sldMkLst>
      </pc:sldChg>
      <pc:sldChg chg="del">
        <pc:chgData name="Scott Hollier" userId="3d95e7efe8c149ad" providerId="LiveId" clId="{62526477-3573-4CEA-830B-5781D6974CE1}" dt="2023-02-16T08:08:32.116" v="69" actId="47"/>
        <pc:sldMkLst>
          <pc:docMk/>
          <pc:sldMk cId="1128803418" sldId="1195"/>
        </pc:sldMkLst>
      </pc:sldChg>
      <pc:sldChg chg="add del">
        <pc:chgData name="Scott Hollier" userId="3d95e7efe8c149ad" providerId="LiveId" clId="{62526477-3573-4CEA-830B-5781D6974CE1}" dt="2023-02-16T08:09:03.833" v="106" actId="47"/>
        <pc:sldMkLst>
          <pc:docMk/>
          <pc:sldMk cId="1875558648" sldId="1196"/>
        </pc:sldMkLst>
      </pc:sldChg>
      <pc:sldChg chg="add del">
        <pc:chgData name="Scott Hollier" userId="3d95e7efe8c149ad" providerId="LiveId" clId="{62526477-3573-4CEA-830B-5781D6974CE1}" dt="2023-02-16T08:09:04.406" v="110" actId="47"/>
        <pc:sldMkLst>
          <pc:docMk/>
          <pc:sldMk cId="1177531389" sldId="1197"/>
        </pc:sldMkLst>
      </pc:sldChg>
      <pc:sldChg chg="add del">
        <pc:chgData name="Scott Hollier" userId="3d95e7efe8c149ad" providerId="LiveId" clId="{62526477-3573-4CEA-830B-5781D6974CE1}" dt="2023-02-16T08:09:03.981" v="107" actId="47"/>
        <pc:sldMkLst>
          <pc:docMk/>
          <pc:sldMk cId="667234872" sldId="1199"/>
        </pc:sldMkLst>
      </pc:sldChg>
      <pc:sldChg chg="add del ord">
        <pc:chgData name="Scott Hollier" userId="3d95e7efe8c149ad" providerId="LiveId" clId="{62526477-3573-4CEA-830B-5781D6974CE1}" dt="2023-02-16T08:13:44.017" v="229"/>
        <pc:sldMkLst>
          <pc:docMk/>
          <pc:sldMk cId="3264696610" sldId="1200"/>
        </pc:sldMkLst>
      </pc:sldChg>
      <pc:sldChg chg="modSp add del mod">
        <pc:chgData name="Scott Hollier" userId="3d95e7efe8c149ad" providerId="LiveId" clId="{62526477-3573-4CEA-830B-5781D6974CE1}" dt="2023-02-16T08:12:50.302" v="225" actId="20577"/>
        <pc:sldMkLst>
          <pc:docMk/>
          <pc:sldMk cId="3297866119" sldId="1201"/>
        </pc:sldMkLst>
        <pc:spChg chg="mod">
          <ac:chgData name="Scott Hollier" userId="3d95e7efe8c149ad" providerId="LiveId" clId="{62526477-3573-4CEA-830B-5781D6974CE1}" dt="2023-02-16T08:12:50.302" v="225" actId="20577"/>
          <ac:spMkLst>
            <pc:docMk/>
            <pc:sldMk cId="3297866119" sldId="1201"/>
            <ac:spMk id="3" creationId="{1D76B17C-9143-4228-B82E-6BF27841972E}"/>
          </ac:spMkLst>
        </pc:spChg>
      </pc:sldChg>
      <pc:sldChg chg="del">
        <pc:chgData name="Scott Hollier" userId="3d95e7efe8c149ad" providerId="LiveId" clId="{62526477-3573-4CEA-830B-5781D6974CE1}" dt="2023-02-16T08:08:48.071" v="70" actId="47"/>
        <pc:sldMkLst>
          <pc:docMk/>
          <pc:sldMk cId="3048516210" sldId="1202"/>
        </pc:sldMkLst>
      </pc:sldChg>
      <pc:sldChg chg="delSp modSp add del mod">
        <pc:chgData name="Scott Hollier" userId="3d95e7efe8c149ad" providerId="LiveId" clId="{62526477-3573-4CEA-830B-5781D6974CE1}" dt="2023-02-17T08:02:36.194" v="245" actId="478"/>
        <pc:sldMkLst>
          <pc:docMk/>
          <pc:sldMk cId="999031943" sldId="1211"/>
        </pc:sldMkLst>
        <pc:spChg chg="mod">
          <ac:chgData name="Scott Hollier" userId="3d95e7efe8c149ad" providerId="LiveId" clId="{62526477-3573-4CEA-830B-5781D6974CE1}" dt="2023-02-17T08:01:49.481" v="244" actId="14100"/>
          <ac:spMkLst>
            <pc:docMk/>
            <pc:sldMk cId="999031943" sldId="1211"/>
            <ac:spMk id="2" creationId="{E522A07B-9030-4640-992F-B1B550D9FE38}"/>
          </ac:spMkLst>
        </pc:spChg>
        <pc:spChg chg="del">
          <ac:chgData name="Scott Hollier" userId="3d95e7efe8c149ad" providerId="LiveId" clId="{62526477-3573-4CEA-830B-5781D6974CE1}" dt="2023-02-17T08:02:36.194" v="245" actId="478"/>
          <ac:spMkLst>
            <pc:docMk/>
            <pc:sldMk cId="999031943" sldId="1211"/>
            <ac:spMk id="5" creationId="{C2C30BC8-26E5-40A4-9463-8670F006D599}"/>
          </ac:spMkLst>
        </pc:spChg>
        <pc:picChg chg="del">
          <ac:chgData name="Scott Hollier" userId="3d95e7efe8c149ad" providerId="LiveId" clId="{62526477-3573-4CEA-830B-5781D6974CE1}" dt="2023-02-17T08:01:36.851" v="239" actId="478"/>
          <ac:picMkLst>
            <pc:docMk/>
            <pc:sldMk cId="999031943" sldId="1211"/>
            <ac:picMk id="1025" creationId="{8666F202-BE93-4D27-9C6C-10642478176F}"/>
          </ac:picMkLst>
        </pc:picChg>
      </pc:sldChg>
      <pc:sldChg chg="del">
        <pc:chgData name="Scott Hollier" userId="3d95e7efe8c149ad" providerId="LiveId" clId="{62526477-3573-4CEA-830B-5781D6974CE1}" dt="2023-02-16T08:08:48.256" v="71" actId="47"/>
        <pc:sldMkLst>
          <pc:docMk/>
          <pc:sldMk cId="3726688518" sldId="1215"/>
        </pc:sldMkLst>
      </pc:sldChg>
      <pc:sldChg chg="del">
        <pc:chgData name="Scott Hollier" userId="3d95e7efe8c149ad" providerId="LiveId" clId="{62526477-3573-4CEA-830B-5781D6974CE1}" dt="2023-02-16T08:08:48.399" v="72" actId="47"/>
        <pc:sldMkLst>
          <pc:docMk/>
          <pc:sldMk cId="55508236" sldId="1216"/>
        </pc:sldMkLst>
      </pc:sldChg>
      <pc:sldChg chg="del">
        <pc:chgData name="Scott Hollier" userId="3d95e7efe8c149ad" providerId="LiveId" clId="{62526477-3573-4CEA-830B-5781D6974CE1}" dt="2023-02-16T08:08:48.558" v="73" actId="47"/>
        <pc:sldMkLst>
          <pc:docMk/>
          <pc:sldMk cId="1494325791" sldId="1217"/>
        </pc:sldMkLst>
      </pc:sldChg>
      <pc:sldChg chg="del">
        <pc:chgData name="Scott Hollier" userId="3d95e7efe8c149ad" providerId="LiveId" clId="{62526477-3573-4CEA-830B-5781D6974CE1}" dt="2023-02-16T08:08:48.701" v="74" actId="47"/>
        <pc:sldMkLst>
          <pc:docMk/>
          <pc:sldMk cId="3519810006" sldId="1218"/>
        </pc:sldMkLst>
      </pc:sldChg>
      <pc:sldChg chg="del">
        <pc:chgData name="Scott Hollier" userId="3d95e7efe8c149ad" providerId="LiveId" clId="{62526477-3573-4CEA-830B-5781D6974CE1}" dt="2023-02-16T08:08:48.851" v="75" actId="47"/>
        <pc:sldMkLst>
          <pc:docMk/>
          <pc:sldMk cId="1571706559" sldId="1219"/>
        </pc:sldMkLst>
      </pc:sldChg>
      <pc:sldChg chg="del">
        <pc:chgData name="Scott Hollier" userId="3d95e7efe8c149ad" providerId="LiveId" clId="{62526477-3573-4CEA-830B-5781D6974CE1}" dt="2023-02-16T08:08:48.981" v="76" actId="47"/>
        <pc:sldMkLst>
          <pc:docMk/>
          <pc:sldMk cId="920791935" sldId="1220"/>
        </pc:sldMkLst>
      </pc:sldChg>
      <pc:sldChg chg="del">
        <pc:chgData name="Scott Hollier" userId="3d95e7efe8c149ad" providerId="LiveId" clId="{62526477-3573-4CEA-830B-5781D6974CE1}" dt="2023-02-16T08:08:49.115" v="77" actId="47"/>
        <pc:sldMkLst>
          <pc:docMk/>
          <pc:sldMk cId="1890864527" sldId="1221"/>
        </pc:sldMkLst>
      </pc:sldChg>
      <pc:sldChg chg="add del">
        <pc:chgData name="Scott Hollier" userId="3d95e7efe8c149ad" providerId="LiveId" clId="{62526477-3573-4CEA-830B-5781D6974CE1}" dt="2023-02-16T08:09:13.583" v="118" actId="47"/>
        <pc:sldMkLst>
          <pc:docMk/>
          <pc:sldMk cId="3177916544" sldId="1222"/>
        </pc:sldMkLst>
      </pc:sldChg>
      <pc:sldChg chg="del">
        <pc:chgData name="Scott Hollier" userId="3d95e7efe8c149ad" providerId="LiveId" clId="{62526477-3573-4CEA-830B-5781D6974CE1}" dt="2023-02-16T08:08:07.686" v="31" actId="47"/>
        <pc:sldMkLst>
          <pc:docMk/>
          <pc:sldMk cId="136666501" sldId="1223"/>
        </pc:sldMkLst>
      </pc:sldChg>
      <pc:sldChg chg="del">
        <pc:chgData name="Scott Hollier" userId="3d95e7efe8c149ad" providerId="LiveId" clId="{62526477-3573-4CEA-830B-5781D6974CE1}" dt="2023-02-16T08:08:07.808" v="32" actId="47"/>
        <pc:sldMkLst>
          <pc:docMk/>
          <pc:sldMk cId="182635412" sldId="1224"/>
        </pc:sldMkLst>
      </pc:sldChg>
      <pc:sldChg chg="add ord">
        <pc:chgData name="Scott Hollier" userId="3d95e7efe8c149ad" providerId="LiveId" clId="{62526477-3573-4CEA-830B-5781D6974CE1}" dt="2023-02-16T08:29:11.336" v="235"/>
        <pc:sldMkLst>
          <pc:docMk/>
          <pc:sldMk cId="3869379075" sldId="1227"/>
        </pc:sldMkLst>
      </pc:sldChg>
      <pc:sldChg chg="add del">
        <pc:chgData name="Scott Hollier" userId="3d95e7efe8c149ad" providerId="LiveId" clId="{62526477-3573-4CEA-830B-5781D6974CE1}" dt="2023-02-16T08:28:30.906" v="233" actId="47"/>
        <pc:sldMkLst>
          <pc:docMk/>
          <pc:sldMk cId="1128456715" sldId="1229"/>
        </pc:sldMkLst>
      </pc:sldChg>
    </pc:docChg>
  </pc:docChgLst>
  <pc:docChgLst>
    <pc:chgData name="Scott Hollier" userId="3d95e7efe8c149ad" providerId="LiveId" clId="{F332F6CE-1EBF-446A-8E82-5C68F451A7EB}"/>
    <pc:docChg chg="custSel modSld">
      <pc:chgData name="Scott Hollier" userId="3d95e7efe8c149ad" providerId="LiveId" clId="{F332F6CE-1EBF-446A-8E82-5C68F451A7EB}" dt="2022-10-11T07:07:09.990" v="751"/>
      <pc:docMkLst>
        <pc:docMk/>
      </pc:docMkLst>
      <pc:sldChg chg="modAnim">
        <pc:chgData name="Scott Hollier" userId="3d95e7efe8c149ad" providerId="LiveId" clId="{F332F6CE-1EBF-446A-8E82-5C68F451A7EB}" dt="2022-10-11T07:06:26.781" v="750"/>
        <pc:sldMkLst>
          <pc:docMk/>
          <pc:sldMk cId="2888003638" sldId="1049"/>
        </pc:sldMkLst>
      </pc:sldChg>
      <pc:sldChg chg="modAnim">
        <pc:chgData name="Scott Hollier" userId="3d95e7efe8c149ad" providerId="LiveId" clId="{F332F6CE-1EBF-446A-8E82-5C68F451A7EB}" dt="2022-10-11T07:00:43.899" v="749"/>
        <pc:sldMkLst>
          <pc:docMk/>
          <pc:sldMk cId="2690201714" sldId="1151"/>
        </pc:sldMkLst>
      </pc:sldChg>
      <pc:sldChg chg="modAnim">
        <pc:chgData name="Scott Hollier" userId="3d95e7efe8c149ad" providerId="LiveId" clId="{F332F6CE-1EBF-446A-8E82-5C68F451A7EB}" dt="2022-10-11T07:07:09.990" v="751"/>
        <pc:sldMkLst>
          <pc:docMk/>
          <pc:sldMk cId="1946941910" sldId="1168"/>
        </pc:sldMkLst>
      </pc:sldChg>
      <pc:sldChg chg="modSp mod">
        <pc:chgData name="Scott Hollier" userId="3d95e7efe8c149ad" providerId="LiveId" clId="{F332F6CE-1EBF-446A-8E82-5C68F451A7EB}" dt="2022-10-11T06:56:14.133" v="747" actId="20577"/>
        <pc:sldMkLst>
          <pc:docMk/>
          <pc:sldMk cId="4168083160" sldId="1192"/>
        </pc:sldMkLst>
        <pc:spChg chg="mod">
          <ac:chgData name="Scott Hollier" userId="3d95e7efe8c149ad" providerId="LiveId" clId="{F332F6CE-1EBF-446A-8E82-5C68F451A7EB}" dt="2022-10-11T06:56:14.133" v="747" actId="20577"/>
          <ac:spMkLst>
            <pc:docMk/>
            <pc:sldMk cId="4168083160" sldId="1192"/>
            <ac:spMk id="3" creationId="{10732112-D42B-470C-B2F0-B08F15EF1DAF}"/>
          </ac:spMkLst>
        </pc:spChg>
      </pc:sldChg>
      <pc:sldChg chg="addSp delSp modSp mod">
        <pc:chgData name="Scott Hollier" userId="3d95e7efe8c149ad" providerId="LiveId" clId="{F332F6CE-1EBF-446A-8E82-5C68F451A7EB}" dt="2022-10-11T06:48:52.088" v="26" actId="20577"/>
        <pc:sldMkLst>
          <pc:docMk/>
          <pc:sldMk cId="1128803418" sldId="1195"/>
        </pc:sldMkLst>
        <pc:spChg chg="mod">
          <ac:chgData name="Scott Hollier" userId="3d95e7efe8c149ad" providerId="LiveId" clId="{F332F6CE-1EBF-446A-8E82-5C68F451A7EB}" dt="2022-10-11T06:48:52.088" v="26" actId="20577"/>
          <ac:spMkLst>
            <pc:docMk/>
            <pc:sldMk cId="1128803418" sldId="1195"/>
            <ac:spMk id="8" creationId="{00000000-0000-0000-0000-000000000000}"/>
          </ac:spMkLst>
        </pc:spChg>
        <pc:graphicFrameChg chg="add del mod">
          <ac:chgData name="Scott Hollier" userId="3d95e7efe8c149ad" providerId="LiveId" clId="{F332F6CE-1EBF-446A-8E82-5C68F451A7EB}" dt="2022-10-11T06:47:55.290" v="1"/>
          <ac:graphicFrameMkLst>
            <pc:docMk/>
            <pc:sldMk cId="1128803418" sldId="1195"/>
            <ac:graphicFrameMk id="2" creationId="{250EC320-4ED5-2C11-C383-FE59DC1E9472}"/>
          </ac:graphicFrameMkLst>
        </pc:graphicFrameChg>
      </pc:sldChg>
      <pc:sldChg chg="modSp mod">
        <pc:chgData name="Scott Hollier" userId="3d95e7efe8c149ad" providerId="LiveId" clId="{F332F6CE-1EBF-446A-8E82-5C68F451A7EB}" dt="2022-10-11T06:52:39.566" v="439" actId="20577"/>
        <pc:sldMkLst>
          <pc:docMk/>
          <pc:sldMk cId="3264696610" sldId="1200"/>
        </pc:sldMkLst>
        <pc:spChg chg="mod">
          <ac:chgData name="Scott Hollier" userId="3d95e7efe8c149ad" providerId="LiveId" clId="{F332F6CE-1EBF-446A-8E82-5C68F451A7EB}" dt="2022-10-11T06:52:39.566" v="439" actId="20577"/>
          <ac:spMkLst>
            <pc:docMk/>
            <pc:sldMk cId="3264696610" sldId="1200"/>
            <ac:spMk id="2" creationId="{491CEB1E-852F-491B-A31F-97CD05424FC2}"/>
          </ac:spMkLst>
        </pc:spChg>
      </pc:sldChg>
      <pc:sldChg chg="modSp mod">
        <pc:chgData name="Scott Hollier" userId="3d95e7efe8c149ad" providerId="LiveId" clId="{F332F6CE-1EBF-446A-8E82-5C68F451A7EB}" dt="2022-10-11T06:55:15.423" v="701" actId="20577"/>
        <pc:sldMkLst>
          <pc:docMk/>
          <pc:sldMk cId="3297866119" sldId="1201"/>
        </pc:sldMkLst>
        <pc:spChg chg="mod">
          <ac:chgData name="Scott Hollier" userId="3d95e7efe8c149ad" providerId="LiveId" clId="{F332F6CE-1EBF-446A-8E82-5C68F451A7EB}" dt="2022-10-11T06:55:15.423" v="701" actId="20577"/>
          <ac:spMkLst>
            <pc:docMk/>
            <pc:sldMk cId="3297866119" sldId="1201"/>
            <ac:spMk id="2" creationId="{1EB224F1-AC95-441F-9EA4-F3FF4E0F296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B4837-3A04-495C-B4A2-67329A1871C9}" type="datetimeFigureOut">
              <a:rPr lang="en-AU" smtClean="0"/>
              <a:t>16/03/2023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E688D-C29F-4F3F-8495-BDD6ACB44FB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26381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87DE8-B294-44BB-8F07-11B145CAA77E}" type="datetimeFigureOut">
              <a:rPr lang="en-AU" smtClean="0"/>
              <a:t>16/03/2023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F73A4-6212-4BFD-A853-CBBAEEAC91FD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81088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F73A4-6212-4BFD-A853-CBBAEEAC91FD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67044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P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035" y="1533528"/>
            <a:ext cx="10629901" cy="4536000"/>
          </a:xfrm>
          <a:prstGeom prst="rect">
            <a:avLst/>
          </a:prstGeom>
        </p:spPr>
        <p:txBody>
          <a:bodyPr/>
          <a:lstStyle>
            <a:lvl1pPr marL="361950" indent="-361950">
              <a:spcAft>
                <a:spcPts val="1800"/>
              </a:spcAft>
              <a:buClr>
                <a:srgbClr val="BAF73C"/>
              </a:buClr>
              <a:buFont typeface="Wingdings" pitchFamily="2" charset="2"/>
              <a:buChar char="§"/>
              <a:defRPr/>
            </a:lvl1pPr>
            <a:lvl2pPr marL="628650" indent="-266700">
              <a:spcAft>
                <a:spcPts val="1200"/>
              </a:spcAft>
              <a:buClr>
                <a:srgbClr val="00BFFF"/>
              </a:buClr>
              <a:buSzPct val="80000"/>
              <a:buFont typeface="Wingdings" pitchFamily="2" charset="2"/>
              <a:buChar char="§"/>
              <a:defRPr/>
            </a:lvl2pPr>
            <a:lvl3pPr marL="895350" indent="-266700"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§"/>
              <a:defRPr/>
            </a:lvl3pPr>
            <a:lvl4pPr marL="1162050" indent="-266700">
              <a:buClr>
                <a:schemeClr val="tx1"/>
              </a:buClr>
              <a:buFont typeface="Wingdings" pitchFamily="2" charset="2"/>
              <a:buChar char="§"/>
              <a:defRPr/>
            </a:lvl4pPr>
            <a:lvl5pPr marL="1438275" indent="-276225">
              <a:buClr>
                <a:schemeClr val="tx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44035" y="409577"/>
            <a:ext cx="7757367" cy="1123951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38913" y="6402121"/>
            <a:ext cx="30808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E0CF75D3-6DAD-41DF-BD22-F450DC57CC07}" type="slidenum">
              <a:rPr lang="en-AU" sz="1100" smtClean="0">
                <a:solidFill>
                  <a:srgbClr val="BAF73C"/>
                </a:solidFill>
              </a:rPr>
              <a:t>‹#›</a:t>
            </a:fld>
            <a:endParaRPr lang="en-AU" sz="1100" dirty="0">
              <a:solidFill>
                <a:srgbClr val="BAF73C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CAA4EC-2D3A-03D6-EB85-0718856CA4AF}"/>
              </a:ext>
            </a:extLst>
          </p:cNvPr>
          <p:cNvSpPr txBox="1"/>
          <p:nvPr userDrawn="1"/>
        </p:nvSpPr>
        <p:spPr>
          <a:xfrm>
            <a:off x="1350498" y="63867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5" descr="CFA Australia Logo">
            <a:extLst>
              <a:ext uri="{FF2B5EF4-FFF2-40B4-BE49-F238E27FC236}">
                <a16:creationId xmlns:a16="http://schemas.microsoft.com/office/drawing/2014/main" id="{3B45317C-8083-425F-2F6F-AF8BE256922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66646" y="409577"/>
            <a:ext cx="1131277" cy="40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34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60CFECD-0E9A-39D6-F355-94D895F7FBB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177786" y="3488635"/>
            <a:ext cx="6754409" cy="1419626"/>
          </a:xfrm>
        </p:spPr>
        <p:txBody>
          <a:bodyPr>
            <a:normAutofit/>
          </a:bodyPr>
          <a:lstStyle/>
          <a:p>
            <a:pPr marL="0" indent="0">
              <a:spcAft>
                <a:spcPts val="400"/>
              </a:spcAft>
              <a:buNone/>
            </a:pPr>
            <a:r>
              <a:rPr lang="en-AU" dirty="0"/>
              <a:t>Click here to edit 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AU" dirty="0"/>
              <a:t>Cover Text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61A579A-C99B-2892-931A-F6569DD131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77786" y="2004227"/>
            <a:ext cx="7583071" cy="1047495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AU" sz="4800" dirty="0"/>
              <a:t>Click here to Edit Cover title </a:t>
            </a:r>
          </a:p>
        </p:txBody>
      </p:sp>
      <p:pic>
        <p:nvPicPr>
          <p:cNvPr id="5" name="Picture 4" descr="CFA Australia Logo">
            <a:extLst>
              <a:ext uri="{FF2B5EF4-FFF2-40B4-BE49-F238E27FC236}">
                <a16:creationId xmlns:a16="http://schemas.microsoft.com/office/drawing/2014/main" id="{78587DDE-C43F-0690-C178-CD88C94985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797" y="3639773"/>
            <a:ext cx="2404932" cy="85508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16BDD03-06ED-0A4F-191F-C42EE0BC4E03}"/>
              </a:ext>
            </a:extLst>
          </p:cNvPr>
          <p:cNvSpPr txBox="1"/>
          <p:nvPr userDrawn="1"/>
        </p:nvSpPr>
        <p:spPr>
          <a:xfrm>
            <a:off x="11389205" y="6402121"/>
            <a:ext cx="30808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E0CF75D3-6DAD-41DF-BD22-F450DC57CC07}" type="slidenum">
              <a:rPr lang="en-AU" sz="1100" smtClean="0">
                <a:solidFill>
                  <a:srgbClr val="BAF73C"/>
                </a:solidFill>
              </a:rPr>
              <a:t>‹#›</a:t>
            </a:fld>
            <a:endParaRPr lang="en-AU" sz="1100" dirty="0">
              <a:solidFill>
                <a:srgbClr val="BAF7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26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4036" y="422032"/>
            <a:ext cx="8551657" cy="111149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033" y="1793273"/>
            <a:ext cx="10629901" cy="465889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709462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9" r:id="rId2"/>
  </p:sldLayoutIdLst>
  <p:hf sldNum="0" hdr="0" ftr="0" dt="0"/>
  <p:txStyles>
    <p:titleStyle>
      <a:lvl1pPr algn="l" defTabSz="914400" rtl="0" eaLnBrk="1" latinLnBrk="0" hangingPunct="1">
        <a:lnSpc>
          <a:spcPts val="3800"/>
        </a:lnSpc>
        <a:spcBef>
          <a:spcPct val="0"/>
        </a:spcBef>
        <a:spcAft>
          <a:spcPts val="600"/>
        </a:spcAft>
        <a:buNone/>
        <a:defRPr sz="3400" b="1" kern="1200" cap="none" baseline="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00000"/>
        </a:lnSpc>
        <a:spcBef>
          <a:spcPts val="0"/>
        </a:spcBef>
        <a:buClr>
          <a:schemeClr val="bg2"/>
        </a:buClr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defTabSz="914400" rtl="0" eaLnBrk="1" latinLnBrk="0" hangingPunct="1">
        <a:lnSpc>
          <a:spcPct val="100000"/>
        </a:lnSpc>
        <a:spcBef>
          <a:spcPts val="0"/>
        </a:spcBef>
        <a:buClr>
          <a:schemeClr val="accent2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6700" algn="l" defTabSz="914400" rtl="0" eaLnBrk="1" latinLnBrk="0" hangingPunct="1">
        <a:lnSpc>
          <a:spcPct val="100000"/>
        </a:lnSpc>
        <a:spcBef>
          <a:spcPts val="0"/>
        </a:spcBef>
        <a:buClr>
          <a:schemeClr val="accent2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266700" algn="l" defTabSz="914400" rtl="0" eaLnBrk="1" latinLnBrk="0" hangingPunct="1">
        <a:lnSpc>
          <a:spcPct val="100000"/>
        </a:lnSpc>
        <a:spcBef>
          <a:spcPts val="0"/>
        </a:spcBef>
        <a:buClr>
          <a:schemeClr val="accent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6225" algn="l" defTabSz="914400" rtl="0" eaLnBrk="1" latinLnBrk="0" hangingPunct="1">
        <a:lnSpc>
          <a:spcPct val="100000"/>
        </a:lnSpc>
        <a:spcBef>
          <a:spcPts val="0"/>
        </a:spcBef>
        <a:buClr>
          <a:schemeClr val="accent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ccessibility.org.au/policy-and-research/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786" y="2004227"/>
            <a:ext cx="7583071" cy="1047495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AU" sz="4800" dirty="0"/>
              <a:t>Higher Education For All 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177786" y="3488635"/>
            <a:ext cx="6754409" cy="1419626"/>
          </a:xfrm>
        </p:spPr>
        <p:txBody>
          <a:bodyPr>
            <a:normAutofit/>
          </a:bodyPr>
          <a:lstStyle/>
          <a:p>
            <a:pPr marL="0" indent="0">
              <a:spcAft>
                <a:spcPts val="400"/>
              </a:spcAft>
              <a:buNone/>
            </a:pPr>
            <a:r>
              <a:rPr lang="en-AU" dirty="0"/>
              <a:t>Dr Scott Hollier 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AU" dirty="0"/>
              <a:t>PWAC 2023</a:t>
            </a:r>
          </a:p>
        </p:txBody>
      </p:sp>
      <p:pic>
        <p:nvPicPr>
          <p:cNvPr id="5" name="Picture 4" descr="CFA Australia Logo">
            <a:extLst>
              <a:ext uri="{FF2B5EF4-FFF2-40B4-BE49-F238E27FC236}">
                <a16:creationId xmlns:a16="http://schemas.microsoft.com/office/drawing/2014/main" id="{F68A6D80-78D4-90AD-8514-895F18C1BA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797" y="3639773"/>
            <a:ext cx="2404932" cy="85508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5BC36D7-EDDA-6DA9-5B2B-F840C08BE600}"/>
              </a:ext>
            </a:extLst>
          </p:cNvPr>
          <p:cNvSpPr txBox="1"/>
          <p:nvPr/>
        </p:nvSpPr>
        <p:spPr>
          <a:xfrm>
            <a:off x="11389205" y="6402121"/>
            <a:ext cx="30808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E0CF75D3-6DAD-41DF-BD22-F450DC57CC07}" type="slidenum">
              <a:rPr lang="en-AU" sz="1100" smtClean="0">
                <a:solidFill>
                  <a:srgbClr val="BAF73C"/>
                </a:solidFill>
              </a:rPr>
              <a:t>1</a:t>
            </a:fld>
            <a:endParaRPr lang="en-AU" sz="1100" dirty="0">
              <a:solidFill>
                <a:srgbClr val="BAF7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387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D76B17C-9143-4228-B82E-6BF278419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 response </a:t>
            </a:r>
            <a:endParaRPr lang="en-AU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B224F1-AC95-441F-9EA4-F3FF4E0F2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Students acknowledge that some of their concerns are being addressed </a:t>
            </a:r>
          </a:p>
          <a:p>
            <a:r>
              <a:rPr lang="en-GB" dirty="0"/>
              <a:t>More work needs to be done, especially in terms of LMS consistency and equal footing between online and in-class students.</a:t>
            </a:r>
          </a:p>
          <a:p>
            <a:r>
              <a:rPr lang="en-GB" dirty="0"/>
              <a:t>Campus maps remain a concern. 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97866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151DC72-2557-412B-BE61-41F4579E8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Industry response </a:t>
            </a:r>
            <a:endParaRPr lang="en-AU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91CEB1E-852F-491B-A31F-97CD05424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Most universities have indicated that they have taken the audit findings on board</a:t>
            </a:r>
          </a:p>
          <a:p>
            <a:r>
              <a:rPr lang="en-GB" dirty="0"/>
              <a:t>Anecdotal evidence suggests improvements have been made across all universities involved in the project </a:t>
            </a:r>
          </a:p>
          <a:p>
            <a:r>
              <a:rPr lang="en-GB" dirty="0"/>
              <a:t>This training will help address some questions raised about how to address specific issues.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64696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323FFC-7772-445A-8892-A7DBCC878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035" y="1378784"/>
            <a:ext cx="10211645" cy="4536000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Most university staff outside of specific </a:t>
            </a:r>
            <a:br>
              <a:rPr lang="en-GB" dirty="0"/>
            </a:br>
            <a:r>
              <a:rPr lang="en-GB" dirty="0"/>
              <a:t>disability support staff do not have direct </a:t>
            </a:r>
            <a:br>
              <a:rPr lang="en-GB" dirty="0"/>
            </a:br>
            <a:r>
              <a:rPr lang="en-GB" dirty="0"/>
              <a:t>user experience in how people with disability use assistive </a:t>
            </a:r>
            <a:r>
              <a:rPr lang="en-GB" sz="3580" dirty="0"/>
              <a:t>technologies. </a:t>
            </a:r>
          </a:p>
          <a:p>
            <a:r>
              <a:rPr lang="en-GB" dirty="0"/>
              <a:t>All universities have some knowledge of digital access issues, but processes allow issues to fall through the cracks. </a:t>
            </a:r>
          </a:p>
          <a:p>
            <a:r>
              <a:rPr lang="en-GB" dirty="0"/>
              <a:t>Other digital access issues are largely unknown.</a:t>
            </a:r>
          </a:p>
          <a:p>
            <a:r>
              <a:rPr lang="en-GB" dirty="0"/>
              <a:t>Workshops provided to marketing/comms and ICT staff. </a:t>
            </a:r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867C118-E5E9-4AC9-9C85-86E3C10BD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Training identified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4009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907442E-D1E2-B496-56BF-730882F4C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85144"/>
            <a:ext cx="5072743" cy="4885873"/>
          </a:xfrm>
        </p:spPr>
        <p:txBody>
          <a:bodyPr/>
          <a:lstStyle/>
          <a:p>
            <a:r>
              <a:rPr lang="en-AU" sz="3600" dirty="0"/>
              <a:t>“Digital accessibility </a:t>
            </a:r>
            <a:br>
              <a:rPr lang="en-AU" sz="3600" dirty="0"/>
            </a:br>
            <a:r>
              <a:rPr lang="en-AU" sz="3600" dirty="0"/>
              <a:t>is important. It's not </a:t>
            </a:r>
            <a:br>
              <a:rPr lang="en-AU" sz="3600" dirty="0"/>
            </a:br>
            <a:r>
              <a:rPr lang="en-AU" sz="3600" dirty="0"/>
              <a:t>just materials, it’s </a:t>
            </a:r>
            <a:br>
              <a:rPr lang="en-AU" sz="3600" dirty="0"/>
            </a:br>
            <a:r>
              <a:rPr lang="en-AU" sz="3600" dirty="0"/>
              <a:t>also the experience itself. It's a holistic experience of being </a:t>
            </a:r>
            <a:br>
              <a:rPr lang="en-AU" sz="3600" dirty="0"/>
            </a:br>
            <a:r>
              <a:rPr lang="en-AU" sz="3600" dirty="0"/>
              <a:t>in a place supported by digital tools.”</a:t>
            </a:r>
            <a:br>
              <a:rPr lang="en-AU" sz="3600" dirty="0"/>
            </a:br>
            <a:br>
              <a:rPr lang="en-AU" sz="3600" dirty="0"/>
            </a:br>
            <a:r>
              <a:rPr lang="en-AU" sz="3600" b="0" dirty="0"/>
              <a:t>- Irene</a:t>
            </a:r>
            <a:endParaRPr lang="en-US" dirty="0"/>
          </a:p>
        </p:txBody>
      </p:sp>
      <p:pic>
        <p:nvPicPr>
          <p:cNvPr id="2" name="Picture 1" descr="A person, in a garden, wearing a burgundy top and grey cardigan, smiling with a lanyard around her neck.">
            <a:extLst>
              <a:ext uri="{FF2B5EF4-FFF2-40B4-BE49-F238E27FC236}">
                <a16:creationId xmlns:a16="http://schemas.microsoft.com/office/drawing/2014/main" id="{11EE2396-983B-724C-E33B-6ADCA6A5F3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035" y="1185144"/>
            <a:ext cx="4150479" cy="4978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379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DA2E940-C27D-4284-88B4-13DCC0C59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Report and feedback</a:t>
            </a:r>
            <a:endParaRPr lang="en-AU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22A07B-9030-4640-992F-B1B550D9F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034" y="1841074"/>
            <a:ext cx="7531044" cy="2184661"/>
          </a:xfrm>
        </p:spPr>
        <p:txBody>
          <a:bodyPr/>
          <a:lstStyle/>
          <a:p>
            <a:r>
              <a:rPr lang="en-GB" dirty="0"/>
              <a:t>The report is available now from the </a:t>
            </a:r>
            <a:r>
              <a:rPr lang="en-GB" dirty="0">
                <a:hlinkClick r:id="rId2"/>
              </a:rPr>
              <a:t>Policy and Research - Centre For Accessibility Australia</a:t>
            </a:r>
            <a:r>
              <a:rPr lang="en-GB" dirty="0"/>
              <a:t> website.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3B27A85-F96B-40C0-A057-4CF5A08251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AU" altLang="en-US" sz="1100" b="0" i="0" u="none" strike="noStrike" cap="none" normalizeH="0" baseline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en-AU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031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Further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BAF73C"/>
              </a:buClr>
              <a:buFont typeface="Wingdings" pitchFamily="2" charset="2"/>
              <a:buChar char="§"/>
            </a:pPr>
            <a:r>
              <a:rPr lang="en-AU" dirty="0"/>
              <a:t>E-mail: 		scott.hollier@accessibility.org.au</a:t>
            </a:r>
          </a:p>
          <a:p>
            <a:pPr>
              <a:buClr>
                <a:srgbClr val="BAF73C"/>
              </a:buClr>
              <a:buFont typeface="Wingdings" pitchFamily="2" charset="2"/>
              <a:buChar char="§"/>
            </a:pPr>
            <a:r>
              <a:rPr lang="en-AU" dirty="0"/>
              <a:t>Website: 		accessibility.org.au</a:t>
            </a:r>
          </a:p>
          <a:p>
            <a:pPr>
              <a:buClr>
                <a:srgbClr val="BAF73C"/>
              </a:buClr>
              <a:buFont typeface="Wingdings" pitchFamily="2" charset="2"/>
              <a:buChar char="§"/>
            </a:pPr>
            <a:r>
              <a:rPr lang="en-AU" dirty="0"/>
              <a:t>Mobile: 		0430 351 909</a:t>
            </a:r>
          </a:p>
          <a:p>
            <a:pPr>
              <a:buClr>
                <a:srgbClr val="BAF73C"/>
              </a:buClr>
              <a:buFont typeface="Wingdings" pitchFamily="2" charset="2"/>
              <a:buChar char="§"/>
            </a:pPr>
            <a:r>
              <a:rPr lang="en-AU" dirty="0"/>
              <a:t>Twitter: 		@scotthollier</a:t>
            </a:r>
          </a:p>
          <a:p>
            <a:pPr>
              <a:buClr>
                <a:srgbClr val="BAF73C"/>
              </a:buClr>
              <a:buFont typeface="Wingdings" pitchFamily="2" charset="2"/>
              <a:buChar char="§"/>
            </a:pPr>
            <a:r>
              <a:rPr lang="en-AU" dirty="0"/>
              <a:t>Membership: 	accessibility.org.au/membership</a:t>
            </a:r>
          </a:p>
          <a:p>
            <a:pPr>
              <a:buClr>
                <a:srgbClr val="BAF73C"/>
              </a:buClr>
              <a:buFont typeface="Wingdings" pitchFamily="2" charset="2"/>
              <a:buChar char="§"/>
            </a:pPr>
            <a:r>
              <a:rPr lang="en-AU" dirty="0"/>
              <a:t>Book: 			outrunningthenight.com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5984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7828" y="1027822"/>
            <a:ext cx="8424203" cy="5254283"/>
          </a:xfrm>
        </p:spPr>
        <p:txBody>
          <a:bodyPr vert="horz" lIns="0" tIns="0" rIns="0" bIns="0" rtlCol="0" anchor="t">
            <a:noAutofit/>
          </a:bodyPr>
          <a:lstStyle/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AU" sz="2400" dirty="0"/>
              <a:t>Professional: </a:t>
            </a:r>
            <a:endParaRPr lang="en-US" sz="2400" dirty="0"/>
          </a:p>
          <a:p>
            <a:pPr lvl="1">
              <a:lnSpc>
                <a:spcPct val="120000"/>
              </a:lnSpc>
            </a:pPr>
            <a:r>
              <a:rPr lang="en-AU" sz="2400" dirty="0"/>
              <a:t>Chief Executive Officer, CFA Australia </a:t>
            </a:r>
          </a:p>
          <a:p>
            <a:pPr lvl="1">
              <a:lnSpc>
                <a:spcPct val="120000"/>
              </a:lnSpc>
            </a:pPr>
            <a:r>
              <a:rPr lang="en-AU" sz="2400" dirty="0"/>
              <a:t>Co-convenor, W3C WAI Research Questions Task Force </a:t>
            </a: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AU" sz="2400" dirty="0"/>
              <a:t>Academic: </a:t>
            </a:r>
            <a:endParaRPr lang="en-AU" sz="2400" dirty="0">
              <a:cs typeface="Arial"/>
            </a:endParaRPr>
          </a:p>
          <a:p>
            <a:pPr lvl="1">
              <a:lnSpc>
                <a:spcPct val="120000"/>
              </a:lnSpc>
            </a:pPr>
            <a:r>
              <a:rPr lang="en-AU" sz="2400" dirty="0"/>
              <a:t>Senior Lecturer, Professional Certificate in Web Accessibility, University of South Australia</a:t>
            </a:r>
          </a:p>
          <a:p>
            <a:pPr lvl="1">
              <a:lnSpc>
                <a:spcPct val="120000"/>
              </a:lnSpc>
            </a:pPr>
            <a:r>
              <a:rPr lang="en-AU" sz="2400" dirty="0"/>
              <a:t>Adjunct Senior Lecturer, Edith Cowan University</a:t>
            </a: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AU" sz="2400" dirty="0"/>
              <a:t>Personal: </a:t>
            </a:r>
            <a:endParaRPr lang="en-AU" sz="2400" dirty="0">
              <a:cs typeface="Arial"/>
            </a:endParaRPr>
          </a:p>
          <a:p>
            <a:pPr lvl="1">
              <a:lnSpc>
                <a:spcPct val="120000"/>
              </a:lnSpc>
            </a:pPr>
            <a:r>
              <a:rPr lang="en-AU" sz="2400" dirty="0"/>
              <a:t>Author of book ‘Outrunning the Night’ </a:t>
            </a:r>
          </a:p>
          <a:p>
            <a:pPr lvl="1">
              <a:lnSpc>
                <a:spcPct val="120000"/>
              </a:lnSpc>
            </a:pPr>
            <a:r>
              <a:rPr lang="en-AU" sz="2400" dirty="0"/>
              <a:t>Legally blind, first-hand knowledge of access issues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Who am I?</a:t>
            </a:r>
          </a:p>
        </p:txBody>
      </p:sp>
      <p:pic>
        <p:nvPicPr>
          <p:cNvPr id="5" name="Picture 4" descr="Scott Hollier phot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664" y="1826857"/>
            <a:ext cx="3592756" cy="2395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218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F0470CB-7D2F-4FA2-A728-81597C6F9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Acknowledgement</a:t>
            </a:r>
            <a:endParaRPr lang="en-AU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AFD20EC-95CD-40CB-8A1E-9B2AFA1AB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This project and its outputs have been funded by </a:t>
            </a:r>
            <a:br>
              <a:rPr lang="en-GB" dirty="0"/>
            </a:br>
            <a:r>
              <a:rPr lang="en-GB" dirty="0"/>
              <a:t>the Western Australian government, Department of Communities. Our thanks and appreciation to the department and the Hon. Don Punch, Minister for Disability Services, in the support of the project.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4212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736CC-F291-418C-8E52-E2F1D91C7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Higher Education for all project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124B9-966F-45CE-B200-0BC16C0DC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Aim: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To support current and prospective students </a:t>
            </a:r>
            <a:br>
              <a:rPr lang="en-GB" dirty="0"/>
            </a:br>
            <a:r>
              <a:rPr lang="en-GB" dirty="0"/>
              <a:t>with disability by addressing the accessibility </a:t>
            </a:r>
            <a:br>
              <a:rPr lang="en-GB" dirty="0"/>
            </a:br>
            <a:r>
              <a:rPr lang="en-GB" dirty="0"/>
              <a:t>issues faced in university websites. </a:t>
            </a:r>
          </a:p>
          <a:p>
            <a:endParaRPr lang="en-GB" dirty="0"/>
          </a:p>
          <a:p>
            <a:endParaRPr lang="en-A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8602BC-B9C6-6396-6870-179DF8D19889}"/>
              </a:ext>
            </a:extLst>
          </p:cNvPr>
          <p:cNvSpPr txBox="1"/>
          <p:nvPr/>
        </p:nvSpPr>
        <p:spPr>
          <a:xfrm>
            <a:off x="11389205" y="6402121"/>
            <a:ext cx="30808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E0CF75D3-6DAD-41DF-BD22-F450DC57CC07}" type="slidenum">
              <a:rPr lang="en-AU" sz="1100" smtClean="0">
                <a:solidFill>
                  <a:srgbClr val="BAF73C"/>
                </a:solidFill>
              </a:rPr>
              <a:t>4</a:t>
            </a:fld>
            <a:endParaRPr lang="en-AU" sz="1100" dirty="0">
              <a:solidFill>
                <a:srgbClr val="BAF7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445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853A35F-4E8E-446B-8DE8-EDCCAD8AA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Testing process </a:t>
            </a:r>
            <a:endParaRPr lang="en-AU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E9EA8E-DD25-4C7D-A930-8D58663B5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Public facing critical information and content tested on UWA, Curtin, ECU, Notre Dame and Murdoch websites </a:t>
            </a:r>
          </a:p>
          <a:p>
            <a:r>
              <a:rPr lang="en-GB" dirty="0"/>
              <a:t>Current student focus group </a:t>
            </a:r>
          </a:p>
          <a:p>
            <a:r>
              <a:rPr lang="en-GB" dirty="0"/>
              <a:t>Other feedback from prospective and current students </a:t>
            </a:r>
          </a:p>
          <a:p>
            <a:r>
              <a:rPr lang="en-GB" dirty="0"/>
              <a:t>Websites audited based on WCAG-EM 1.0 processes and WCAG 2.1 Level AA standard</a:t>
            </a:r>
          </a:p>
          <a:p>
            <a:r>
              <a:rPr lang="en-GB" dirty="0"/>
              <a:t>Audit results provided to respective universities </a:t>
            </a:r>
          </a:p>
          <a:p>
            <a:r>
              <a:rPr lang="en-GB" dirty="0"/>
              <a:t>Sector report created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75558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917EABC-1CF1-4A52-B7F1-9E3E05D1C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Initial challenges – getting in touch</a:t>
            </a:r>
            <a:endParaRPr lang="en-AU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6D8FBA-E32C-4D0B-BECD-6DE91136A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Notre Dame supportive of project from start  and helped support grant application </a:t>
            </a:r>
          </a:p>
          <a:p>
            <a:r>
              <a:rPr lang="en-AU" dirty="0"/>
              <a:t>Others initially reluctant about how report would be framed but very supportive as project progressed </a:t>
            </a:r>
          </a:p>
        </p:txBody>
      </p:sp>
    </p:spTree>
    <p:extLst>
      <p:ext uri="{BB962C8B-B14F-4D97-AF65-F5344CB8AC3E}">
        <p14:creationId xmlns:p14="http://schemas.microsoft.com/office/powerpoint/2010/main" val="667234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AC963-FAC5-4363-99E3-C0C5375E9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Findings – current students 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32112-D42B-470C-B2F0-B08F15EF1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035" y="1533528"/>
            <a:ext cx="4920737" cy="4536000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  <a:buClr>
                <a:srgbClr val="BAF73C"/>
              </a:buClr>
              <a:buFont typeface="Wingdings" pitchFamily="2" charset="2"/>
              <a:buChar char="§"/>
            </a:pPr>
            <a:r>
              <a:rPr lang="en-AU" sz="2500" dirty="0"/>
              <a:t>Difficult for prospective students to contact disability support </a:t>
            </a:r>
          </a:p>
          <a:p>
            <a:pPr>
              <a:spcAft>
                <a:spcPts val="1200"/>
              </a:spcAft>
              <a:buClr>
                <a:srgbClr val="BAF73C"/>
              </a:buClr>
              <a:buFont typeface="Wingdings" pitchFamily="2" charset="2"/>
              <a:buChar char="§"/>
            </a:pPr>
            <a:r>
              <a:rPr lang="en-AU" sz="2500" dirty="0"/>
              <a:t>Online learning support better than face-to-face</a:t>
            </a:r>
          </a:p>
          <a:p>
            <a:pPr>
              <a:spcAft>
                <a:spcPts val="1200"/>
              </a:spcAft>
              <a:buClr>
                <a:srgbClr val="BAF73C"/>
              </a:buClr>
              <a:buFont typeface="Wingdings" pitchFamily="2" charset="2"/>
              <a:buChar char="§"/>
            </a:pPr>
            <a:r>
              <a:rPr lang="en-AU" sz="2500" dirty="0"/>
              <a:t>Captions on videos helpful </a:t>
            </a:r>
          </a:p>
          <a:p>
            <a:pPr>
              <a:spcAft>
                <a:spcPts val="1200"/>
              </a:spcAft>
              <a:buClr>
                <a:srgbClr val="BAF73C"/>
              </a:buClr>
              <a:buFont typeface="Wingdings" pitchFamily="2" charset="2"/>
              <a:buChar char="§"/>
            </a:pPr>
            <a:r>
              <a:rPr lang="en-AU" sz="2500" dirty="0"/>
              <a:t>Lecturers didn’t always use microphones so content missing from video  </a:t>
            </a:r>
          </a:p>
          <a:p>
            <a:pPr>
              <a:spcAft>
                <a:spcPts val="1200"/>
              </a:spcAft>
              <a:buClr>
                <a:srgbClr val="BAF73C"/>
              </a:buClr>
              <a:buFont typeface="Wingdings" pitchFamily="2" charset="2"/>
              <a:buChar char="§"/>
            </a:pPr>
            <a:r>
              <a:rPr lang="en-AU" sz="2500" dirty="0"/>
              <a:t>LMS navigation structure changing in each unit </a:t>
            </a:r>
          </a:p>
          <a:p>
            <a:pPr>
              <a:spcAft>
                <a:spcPts val="1200"/>
              </a:spcAft>
              <a:buClr>
                <a:srgbClr val="BAF73C"/>
              </a:buClr>
              <a:buFont typeface="Wingdings" pitchFamily="2" charset="2"/>
              <a:buChar char="§"/>
            </a:pPr>
            <a:r>
              <a:rPr lang="en-AU" sz="2500" dirty="0"/>
              <a:t>Campus disability maps terrible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4D21516-5FEA-4F27-1E79-AC687DEEDF33}"/>
              </a:ext>
            </a:extLst>
          </p:cNvPr>
          <p:cNvSpPr txBox="1">
            <a:spLocks/>
          </p:cNvSpPr>
          <p:nvPr/>
        </p:nvSpPr>
        <p:spPr>
          <a:xfrm>
            <a:off x="6192131" y="1463191"/>
            <a:ext cx="5197074" cy="4658898"/>
          </a:xfrm>
          <a:prstGeom prst="rect">
            <a:avLst/>
          </a:prstGeom>
        </p:spPr>
        <p:txBody>
          <a:bodyPr vert="horz" lIns="0" tIns="0" rIns="0" bIns="0" rtlCol="0">
            <a:normAutofit fontScale="70000" lnSpcReduction="20000"/>
          </a:bodyPr>
          <a:lstStyle>
            <a:lvl1pPr marL="361950" indent="-3619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2"/>
              </a:buClr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53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20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8275" indent="-276225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Aft>
                <a:spcPts val="1200"/>
              </a:spcAft>
              <a:buClr>
                <a:srgbClr val="BAF73C"/>
              </a:buClr>
              <a:buFont typeface="Wingdings" pitchFamily="2" charset="2"/>
              <a:buChar char="§"/>
            </a:pPr>
            <a:r>
              <a:rPr lang="en-AU" dirty="0"/>
              <a:t>Colour contrast </a:t>
            </a:r>
          </a:p>
          <a:p>
            <a:pPr>
              <a:lnSpc>
                <a:spcPct val="120000"/>
              </a:lnSpc>
              <a:spcAft>
                <a:spcPts val="1200"/>
              </a:spcAft>
              <a:buClr>
                <a:srgbClr val="BAF73C"/>
              </a:buClr>
              <a:buFont typeface="Wingdings" pitchFamily="2" charset="2"/>
              <a:buChar char="§"/>
            </a:pPr>
            <a:r>
              <a:rPr lang="en-AU" dirty="0"/>
              <a:t>Non-descriptive links e.g. </a:t>
            </a:r>
            <a:br>
              <a:rPr lang="en-AU" dirty="0"/>
            </a:br>
            <a:r>
              <a:rPr lang="en-AU" dirty="0"/>
              <a:t>‘Click here’ </a:t>
            </a:r>
          </a:p>
          <a:p>
            <a:pPr>
              <a:lnSpc>
                <a:spcPct val="120000"/>
              </a:lnSpc>
              <a:spcAft>
                <a:spcPts val="1200"/>
              </a:spcAft>
              <a:buClr>
                <a:srgbClr val="BAF73C"/>
              </a:buClr>
              <a:buFont typeface="Wingdings" pitchFamily="2" charset="2"/>
              <a:buChar char="§"/>
            </a:pPr>
            <a:r>
              <a:rPr lang="en-AU" dirty="0"/>
              <a:t>LMS not being used correctly, e.g. all content in inaccessible PDF </a:t>
            </a:r>
          </a:p>
          <a:p>
            <a:pPr>
              <a:lnSpc>
                <a:spcPct val="120000"/>
              </a:lnSpc>
              <a:spcAft>
                <a:spcPts val="1200"/>
              </a:spcAft>
              <a:buClr>
                <a:srgbClr val="BAF73C"/>
              </a:buClr>
              <a:buFont typeface="Wingdings" pitchFamily="2" charset="2"/>
              <a:buChar char="§"/>
            </a:pPr>
            <a:r>
              <a:rPr lang="en-AU" dirty="0"/>
              <a:t>Lack of accessible campus map </a:t>
            </a:r>
          </a:p>
          <a:p>
            <a:pPr>
              <a:lnSpc>
                <a:spcPct val="120000"/>
              </a:lnSpc>
              <a:spcAft>
                <a:spcPts val="1200"/>
              </a:spcAft>
              <a:buClr>
                <a:srgbClr val="BAF73C"/>
              </a:buClr>
              <a:buFont typeface="Wingdings" pitchFamily="2" charset="2"/>
              <a:buChar char="§"/>
            </a:pPr>
            <a:r>
              <a:rPr lang="en-AU" dirty="0"/>
              <a:t>Lack of digital classroom information about which rooms are wheelchair accessible </a:t>
            </a:r>
          </a:p>
        </p:txBody>
      </p:sp>
    </p:spTree>
    <p:extLst>
      <p:ext uri="{BB962C8B-B14F-4D97-AF65-F5344CB8AC3E}">
        <p14:creationId xmlns:p14="http://schemas.microsoft.com/office/powerpoint/2010/main" val="4168083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FC559-BC1D-4B69-B412-25CC1E326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issues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99B91-9D24-4405-8FBC-D84A24290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BAF73C"/>
              </a:buClr>
              <a:buFont typeface="Wingdings" pitchFamily="2" charset="2"/>
              <a:buChar char="§"/>
            </a:pPr>
            <a:r>
              <a:rPr lang="en-AU" sz="4200" dirty="0"/>
              <a:t>Alternative text </a:t>
            </a:r>
          </a:p>
          <a:p>
            <a:pPr>
              <a:buClr>
                <a:srgbClr val="BAF73C"/>
              </a:buClr>
              <a:buFont typeface="Wingdings" pitchFamily="2" charset="2"/>
              <a:buChar char="§"/>
            </a:pPr>
            <a:r>
              <a:rPr lang="en-AU" sz="4200" dirty="0"/>
              <a:t>Colour contrast </a:t>
            </a:r>
          </a:p>
          <a:p>
            <a:pPr>
              <a:buClr>
                <a:srgbClr val="BAF73C"/>
              </a:buClr>
              <a:buFont typeface="Wingdings" pitchFamily="2" charset="2"/>
              <a:buChar char="§"/>
            </a:pPr>
            <a:r>
              <a:rPr lang="en-AU" sz="4200" dirty="0"/>
              <a:t>Navigation	 </a:t>
            </a:r>
          </a:p>
          <a:p>
            <a:pPr>
              <a:buClr>
                <a:srgbClr val="BAF73C"/>
              </a:buClr>
              <a:buFont typeface="Wingdings" pitchFamily="2" charset="2"/>
              <a:buChar char="§"/>
            </a:pPr>
            <a:r>
              <a:rPr lang="en-AU" sz="4200" dirty="0"/>
              <a:t>Link purpose </a:t>
            </a:r>
          </a:p>
          <a:p>
            <a:pPr>
              <a:buClr>
                <a:srgbClr val="BAF73C"/>
              </a:buClr>
              <a:buFont typeface="Wingdings" pitchFamily="2" charset="2"/>
              <a:buChar char="§"/>
            </a:pPr>
            <a:r>
              <a:rPr lang="en-AU" sz="4200" dirty="0"/>
              <a:t>PDF documents </a:t>
            </a:r>
          </a:p>
          <a:p>
            <a:pPr>
              <a:buClr>
                <a:srgbClr val="BAF73C"/>
              </a:buClr>
              <a:buFont typeface="Wingdings" pitchFamily="2" charset="2"/>
              <a:buChar char="§"/>
            </a:pPr>
            <a:r>
              <a:rPr lang="en-AU" sz="4200" dirty="0"/>
              <a:t>Code validation </a:t>
            </a:r>
          </a:p>
        </p:txBody>
      </p:sp>
    </p:spTree>
    <p:extLst>
      <p:ext uri="{BB962C8B-B14F-4D97-AF65-F5344CB8AC3E}">
        <p14:creationId xmlns:p14="http://schemas.microsoft.com/office/powerpoint/2010/main" val="76034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udit Report - Overall Scorecard Percentages (April 2022)&#10;&#10;Bar chart&#10;&#10;Curtin 68%&#10;ECU 70%&#10;Murdoch 70%&#10;Notre Dame 46%&#10;UWA 67%">
            <a:extLst>
              <a:ext uri="{FF2B5EF4-FFF2-40B4-BE49-F238E27FC236}">
                <a16:creationId xmlns:a16="http://schemas.microsoft.com/office/drawing/2014/main" id="{8D107C4D-AC0D-1498-7186-A95886B54F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622" y="1367752"/>
            <a:ext cx="7588756" cy="412249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15EC15A-26A9-49D2-8D60-6007D2A65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Scorecard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77531389"/>
      </p:ext>
    </p:extLst>
  </p:cSld>
  <p:clrMapOvr>
    <a:masterClrMapping/>
  </p:clrMapOvr>
</p:sld>
</file>

<file path=ppt/theme/theme1.xml><?xml version="1.0" encoding="utf-8"?>
<a:theme xmlns:a="http://schemas.openxmlformats.org/drawingml/2006/main" name="PPT template_SH_2013_169ratio">
  <a:themeElements>
    <a:clrScheme name="Custom 6">
      <a:dk1>
        <a:sysClr val="windowText" lastClr="000000"/>
      </a:dk1>
      <a:lt1>
        <a:sysClr val="window" lastClr="FFFFFF"/>
      </a:lt1>
      <a:dk2>
        <a:srgbClr val="4CAA48"/>
      </a:dk2>
      <a:lt2>
        <a:srgbClr val="D1D3D4"/>
      </a:lt2>
      <a:accent1>
        <a:srgbClr val="000000"/>
      </a:accent1>
      <a:accent2>
        <a:srgbClr val="999999"/>
      </a:accent2>
      <a:accent3>
        <a:srgbClr val="4CAA48"/>
      </a:accent3>
      <a:accent4>
        <a:srgbClr val="D1D3D4"/>
      </a:accent4>
      <a:accent5>
        <a:srgbClr val="00AEEF"/>
      </a:accent5>
      <a:accent6>
        <a:srgbClr val="D80073"/>
      </a:accent6>
      <a:hlink>
        <a:srgbClr val="C8F0FF"/>
      </a:hlink>
      <a:folHlink>
        <a:srgbClr val="999999"/>
      </a:folHlink>
    </a:clrScheme>
    <a:fontScheme name="Media Access Australi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8534</TotalTime>
  <Words>600</Words>
  <Application>Microsoft Office PowerPoint</Application>
  <PresentationFormat>Widescreen</PresentationFormat>
  <Paragraphs>76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PPT template_SH_2013_169ratio</vt:lpstr>
      <vt:lpstr>Higher Education For All </vt:lpstr>
      <vt:lpstr>Who am I?</vt:lpstr>
      <vt:lpstr>Acknowledgement</vt:lpstr>
      <vt:lpstr>Higher Education for all project </vt:lpstr>
      <vt:lpstr>Testing process </vt:lpstr>
      <vt:lpstr>Initial challenges – getting in touch</vt:lpstr>
      <vt:lpstr>Findings – current students  </vt:lpstr>
      <vt:lpstr>Key issues </vt:lpstr>
      <vt:lpstr>Scorecard </vt:lpstr>
      <vt:lpstr>Student response </vt:lpstr>
      <vt:lpstr>Industry response </vt:lpstr>
      <vt:lpstr>Training identified </vt:lpstr>
      <vt:lpstr>“Digital accessibility  is important. It's not  just materials, it’s  also the experience itself. It's a holistic experience of being  in a place supported by digital tools.”  - Irene</vt:lpstr>
      <vt:lpstr>Report and feedback</vt:lpstr>
      <vt:lpstr>Further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DisabilityCare Providers Accessibility Guide</dc:title>
  <dc:creator>Scott Hollier</dc:creator>
  <cp:lastModifiedBy>Julie Grundy</cp:lastModifiedBy>
  <cp:revision>474</cp:revision>
  <dcterms:created xsi:type="dcterms:W3CDTF">2013-06-13T01:21:51Z</dcterms:created>
  <dcterms:modified xsi:type="dcterms:W3CDTF">2023-03-16T10:44:56Z</dcterms:modified>
</cp:coreProperties>
</file>